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am, Tiffani M" userId="3b0c8299-30c5-470b-b590-6bab3aa2d895" providerId="ADAL" clId="{546219C2-5420-45CA-B666-244D883A94BA}"/>
    <pc:docChg chg="custSel modSld">
      <pc:chgData name="Ingram, Tiffani M" userId="3b0c8299-30c5-470b-b590-6bab3aa2d895" providerId="ADAL" clId="{546219C2-5420-45CA-B666-244D883A94BA}" dt="2024-08-28T15:29:18.378" v="23" actId="20577"/>
      <pc:docMkLst>
        <pc:docMk/>
      </pc:docMkLst>
      <pc:sldChg chg="modSp mod">
        <pc:chgData name="Ingram, Tiffani M" userId="3b0c8299-30c5-470b-b590-6bab3aa2d895" providerId="ADAL" clId="{546219C2-5420-45CA-B666-244D883A94BA}" dt="2024-08-28T15:29:18.378" v="23" actId="20577"/>
        <pc:sldMkLst>
          <pc:docMk/>
          <pc:sldMk cId="0" sldId="256"/>
        </pc:sldMkLst>
        <pc:spChg chg="mod">
          <ac:chgData name="Ingram, Tiffani M" userId="3b0c8299-30c5-470b-b590-6bab3aa2d895" providerId="ADAL" clId="{546219C2-5420-45CA-B666-244D883A94BA}" dt="2024-08-28T15:29:18.378" v="23" actId="20577"/>
          <ac:spMkLst>
            <pc:docMk/>
            <pc:sldMk cId="0" sldId="256"/>
            <ac:spMk id="18" creationId="{AEB358F4-E424-B501-BD6E-FBE2C028320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0A216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0" dirty="0"/>
              <a:t>Caring</a:t>
            </a:r>
            <a:r>
              <a:rPr spc="160" dirty="0"/>
              <a:t> </a:t>
            </a:r>
            <a:r>
              <a:rPr spc="10" dirty="0"/>
              <a:t>for</a:t>
            </a:r>
            <a:r>
              <a:rPr spc="150" dirty="0"/>
              <a:t> </a:t>
            </a:r>
            <a:r>
              <a:rPr spc="10" dirty="0"/>
              <a:t>students.</a:t>
            </a:r>
            <a:r>
              <a:rPr spc="135" dirty="0"/>
              <a:t> </a:t>
            </a:r>
            <a:r>
              <a:rPr spc="10" dirty="0"/>
              <a:t>That</a:t>
            </a:r>
            <a:r>
              <a:rPr spc="135" dirty="0"/>
              <a:t> </a:t>
            </a:r>
            <a:r>
              <a:rPr spc="10" dirty="0"/>
              <a:t>is</a:t>
            </a:r>
            <a:r>
              <a:rPr spc="140" dirty="0"/>
              <a:t> </a:t>
            </a:r>
            <a:r>
              <a:rPr spc="10" dirty="0"/>
              <a:t>our</a:t>
            </a:r>
            <a:r>
              <a:rPr spc="125" dirty="0"/>
              <a:t> </a:t>
            </a:r>
            <a:r>
              <a:rPr spc="10" dirty="0"/>
              <a:t>First</a:t>
            </a:r>
            <a:r>
              <a:rPr spc="165" dirty="0"/>
              <a:t> </a:t>
            </a:r>
            <a:r>
              <a:rPr spc="-10" dirty="0"/>
              <a:t>priority.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A216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0" dirty="0"/>
              <a:t>Caring</a:t>
            </a:r>
            <a:r>
              <a:rPr spc="160" dirty="0"/>
              <a:t> </a:t>
            </a:r>
            <a:r>
              <a:rPr spc="10" dirty="0"/>
              <a:t>for</a:t>
            </a:r>
            <a:r>
              <a:rPr spc="150" dirty="0"/>
              <a:t> </a:t>
            </a:r>
            <a:r>
              <a:rPr spc="10" dirty="0"/>
              <a:t>students.</a:t>
            </a:r>
            <a:r>
              <a:rPr spc="135" dirty="0"/>
              <a:t> </a:t>
            </a:r>
            <a:r>
              <a:rPr spc="10" dirty="0"/>
              <a:t>That</a:t>
            </a:r>
            <a:r>
              <a:rPr spc="135" dirty="0"/>
              <a:t> </a:t>
            </a:r>
            <a:r>
              <a:rPr spc="10" dirty="0"/>
              <a:t>is</a:t>
            </a:r>
            <a:r>
              <a:rPr spc="140" dirty="0"/>
              <a:t> </a:t>
            </a:r>
            <a:r>
              <a:rPr spc="10" dirty="0"/>
              <a:t>our</a:t>
            </a:r>
            <a:r>
              <a:rPr spc="125" dirty="0"/>
              <a:t> </a:t>
            </a:r>
            <a:r>
              <a:rPr spc="10" dirty="0"/>
              <a:t>First</a:t>
            </a:r>
            <a:r>
              <a:rPr spc="165" dirty="0"/>
              <a:t> </a:t>
            </a:r>
            <a:r>
              <a:rPr spc="-10" dirty="0"/>
              <a:t>priority.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A216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0" dirty="0"/>
              <a:t>Caring</a:t>
            </a:r>
            <a:r>
              <a:rPr spc="160" dirty="0"/>
              <a:t> </a:t>
            </a:r>
            <a:r>
              <a:rPr spc="10" dirty="0"/>
              <a:t>for</a:t>
            </a:r>
            <a:r>
              <a:rPr spc="150" dirty="0"/>
              <a:t> </a:t>
            </a:r>
            <a:r>
              <a:rPr spc="10" dirty="0"/>
              <a:t>students.</a:t>
            </a:r>
            <a:r>
              <a:rPr spc="135" dirty="0"/>
              <a:t> </a:t>
            </a:r>
            <a:r>
              <a:rPr spc="10" dirty="0"/>
              <a:t>That</a:t>
            </a:r>
            <a:r>
              <a:rPr spc="135" dirty="0"/>
              <a:t> </a:t>
            </a:r>
            <a:r>
              <a:rPr spc="10" dirty="0"/>
              <a:t>is</a:t>
            </a:r>
            <a:r>
              <a:rPr spc="140" dirty="0"/>
              <a:t> </a:t>
            </a:r>
            <a:r>
              <a:rPr spc="10" dirty="0"/>
              <a:t>our</a:t>
            </a:r>
            <a:r>
              <a:rPr spc="125" dirty="0"/>
              <a:t> </a:t>
            </a:r>
            <a:r>
              <a:rPr spc="10" dirty="0"/>
              <a:t>First</a:t>
            </a:r>
            <a:r>
              <a:rPr spc="165" dirty="0"/>
              <a:t> </a:t>
            </a:r>
            <a:r>
              <a:rPr spc="-10" dirty="0"/>
              <a:t>priority.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A216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0" dirty="0"/>
              <a:t>Caring</a:t>
            </a:r>
            <a:r>
              <a:rPr spc="160" dirty="0"/>
              <a:t> </a:t>
            </a:r>
            <a:r>
              <a:rPr spc="10" dirty="0"/>
              <a:t>for</a:t>
            </a:r>
            <a:r>
              <a:rPr spc="150" dirty="0"/>
              <a:t> </a:t>
            </a:r>
            <a:r>
              <a:rPr spc="10" dirty="0"/>
              <a:t>students.</a:t>
            </a:r>
            <a:r>
              <a:rPr spc="135" dirty="0"/>
              <a:t> </a:t>
            </a:r>
            <a:r>
              <a:rPr spc="10" dirty="0"/>
              <a:t>That</a:t>
            </a:r>
            <a:r>
              <a:rPr spc="135" dirty="0"/>
              <a:t> </a:t>
            </a:r>
            <a:r>
              <a:rPr spc="10" dirty="0"/>
              <a:t>is</a:t>
            </a:r>
            <a:r>
              <a:rPr spc="140" dirty="0"/>
              <a:t> </a:t>
            </a:r>
            <a:r>
              <a:rPr spc="10" dirty="0"/>
              <a:t>our</a:t>
            </a:r>
            <a:r>
              <a:rPr spc="125" dirty="0"/>
              <a:t> </a:t>
            </a:r>
            <a:r>
              <a:rPr spc="10" dirty="0"/>
              <a:t>First</a:t>
            </a:r>
            <a:r>
              <a:rPr spc="165" dirty="0"/>
              <a:t> </a:t>
            </a:r>
            <a:r>
              <a:rPr spc="-10" dirty="0"/>
              <a:t>priority.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0" dirty="0"/>
              <a:t>Caring</a:t>
            </a:r>
            <a:r>
              <a:rPr spc="160" dirty="0"/>
              <a:t> </a:t>
            </a:r>
            <a:r>
              <a:rPr spc="10" dirty="0"/>
              <a:t>for</a:t>
            </a:r>
            <a:r>
              <a:rPr spc="150" dirty="0"/>
              <a:t> </a:t>
            </a:r>
            <a:r>
              <a:rPr spc="10" dirty="0"/>
              <a:t>students.</a:t>
            </a:r>
            <a:r>
              <a:rPr spc="135" dirty="0"/>
              <a:t> </a:t>
            </a:r>
            <a:r>
              <a:rPr spc="10" dirty="0"/>
              <a:t>That</a:t>
            </a:r>
            <a:r>
              <a:rPr spc="135" dirty="0"/>
              <a:t> </a:t>
            </a:r>
            <a:r>
              <a:rPr spc="10" dirty="0"/>
              <a:t>is</a:t>
            </a:r>
            <a:r>
              <a:rPr spc="140" dirty="0"/>
              <a:t> </a:t>
            </a:r>
            <a:r>
              <a:rPr spc="10" dirty="0"/>
              <a:t>our</a:t>
            </a:r>
            <a:r>
              <a:rPr spc="125" dirty="0"/>
              <a:t> </a:t>
            </a:r>
            <a:r>
              <a:rPr spc="10" dirty="0"/>
              <a:t>First</a:t>
            </a:r>
            <a:r>
              <a:rPr spc="165" dirty="0"/>
              <a:t> </a:t>
            </a:r>
            <a:r>
              <a:rPr spc="-10" dirty="0"/>
              <a:t>priority.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72784"/>
            <a:ext cx="9144000" cy="585470"/>
          </a:xfrm>
          <a:custGeom>
            <a:avLst/>
            <a:gdLst/>
            <a:ahLst/>
            <a:cxnLst/>
            <a:rect l="l" t="t" r="r" b="b"/>
            <a:pathLst>
              <a:path w="9144000" h="585470">
                <a:moveTo>
                  <a:pt x="9144000" y="0"/>
                </a:moveTo>
                <a:lnTo>
                  <a:pt x="0" y="0"/>
                </a:lnTo>
                <a:lnTo>
                  <a:pt x="0" y="585215"/>
                </a:lnTo>
                <a:lnTo>
                  <a:pt x="9144000" y="585215"/>
                </a:lnTo>
                <a:lnTo>
                  <a:pt x="9144000" y="0"/>
                </a:lnTo>
                <a:close/>
              </a:path>
            </a:pathLst>
          </a:custGeom>
          <a:solidFill>
            <a:srgbClr val="0A2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72784"/>
            <a:ext cx="9144000" cy="585470"/>
          </a:xfrm>
          <a:custGeom>
            <a:avLst/>
            <a:gdLst/>
            <a:ahLst/>
            <a:cxnLst/>
            <a:rect l="l" t="t" r="r" b="b"/>
            <a:pathLst>
              <a:path w="9144000" h="585470">
                <a:moveTo>
                  <a:pt x="0" y="585215"/>
                </a:moveTo>
                <a:lnTo>
                  <a:pt x="9144000" y="585215"/>
                </a:lnTo>
                <a:lnTo>
                  <a:pt x="91440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ln w="12700">
            <a:solidFill>
              <a:srgbClr val="0A21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2984" y="6284976"/>
            <a:ext cx="2167128" cy="50748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62711" y="1065275"/>
            <a:ext cx="8780780" cy="0"/>
          </a:xfrm>
          <a:custGeom>
            <a:avLst/>
            <a:gdLst/>
            <a:ahLst/>
            <a:cxnLst/>
            <a:rect l="l" t="t" r="r" b="b"/>
            <a:pathLst>
              <a:path w="8780780">
                <a:moveTo>
                  <a:pt x="0" y="0"/>
                </a:moveTo>
                <a:lnTo>
                  <a:pt x="8780780" y="0"/>
                </a:lnTo>
              </a:path>
            </a:pathLst>
          </a:custGeom>
          <a:ln w="6350">
            <a:solidFill>
              <a:srgbClr val="D4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0621" y="98551"/>
            <a:ext cx="2679065" cy="866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0A216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8603" y="1607057"/>
            <a:ext cx="4265295" cy="24003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149085" y="6495541"/>
            <a:ext cx="2283459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0" dirty="0"/>
              <a:t>Caring</a:t>
            </a:r>
            <a:r>
              <a:rPr spc="160" dirty="0"/>
              <a:t> </a:t>
            </a:r>
            <a:r>
              <a:rPr spc="10" dirty="0"/>
              <a:t>for</a:t>
            </a:r>
            <a:r>
              <a:rPr spc="150" dirty="0"/>
              <a:t> </a:t>
            </a:r>
            <a:r>
              <a:rPr spc="10" dirty="0"/>
              <a:t>students.</a:t>
            </a:r>
            <a:r>
              <a:rPr spc="135" dirty="0"/>
              <a:t> </a:t>
            </a:r>
            <a:r>
              <a:rPr spc="10" dirty="0"/>
              <a:t>That</a:t>
            </a:r>
            <a:r>
              <a:rPr spc="135" dirty="0"/>
              <a:t> </a:t>
            </a:r>
            <a:r>
              <a:rPr spc="10" dirty="0"/>
              <a:t>is</a:t>
            </a:r>
            <a:r>
              <a:rPr spc="140" dirty="0"/>
              <a:t> </a:t>
            </a:r>
            <a:r>
              <a:rPr spc="10" dirty="0"/>
              <a:t>our</a:t>
            </a:r>
            <a:r>
              <a:rPr spc="125" dirty="0"/>
              <a:t> </a:t>
            </a:r>
            <a:r>
              <a:rPr spc="10" dirty="0"/>
              <a:t>First</a:t>
            </a:r>
            <a:r>
              <a:rPr spc="165" dirty="0"/>
              <a:t> </a:t>
            </a:r>
            <a:r>
              <a:rPr spc="-10" dirty="0"/>
              <a:t>priority.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04"/>
              </a:lnSpc>
              <a:spcBef>
                <a:spcPts val="100"/>
              </a:spcBef>
            </a:pPr>
            <a:r>
              <a:rPr spc="-10" dirty="0"/>
              <a:t>ParentView</a:t>
            </a:r>
          </a:p>
          <a:p>
            <a:pPr marL="12700">
              <a:lnSpc>
                <a:spcPts val="3304"/>
              </a:lnSpc>
            </a:pPr>
            <a:r>
              <a:rPr spc="75" dirty="0"/>
              <a:t>Self-</a:t>
            </a:r>
            <a:r>
              <a:rPr dirty="0"/>
              <a:t>Guided</a:t>
            </a:r>
            <a:r>
              <a:rPr spc="229" dirty="0"/>
              <a:t> </a:t>
            </a:r>
            <a:r>
              <a:rPr spc="-10" dirty="0"/>
              <a:t>Tools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0600" y="2081175"/>
            <a:ext cx="652780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spc="50" dirty="0">
                <a:solidFill>
                  <a:srgbClr val="404040"/>
                </a:solidFill>
                <a:latin typeface="Arial Narrow"/>
                <a:cs typeface="Arial Narrow"/>
              </a:rPr>
              <a:t>Step</a:t>
            </a:r>
            <a:r>
              <a:rPr sz="2000" spc="75" dirty="0">
                <a:solidFill>
                  <a:srgbClr val="404040"/>
                </a:solidFill>
                <a:latin typeface="Arial Narrow"/>
                <a:cs typeface="Arial Narrow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Arial Narrow"/>
                <a:cs typeface="Arial Narrow"/>
              </a:rPr>
              <a:t>1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8650" y="1447800"/>
            <a:ext cx="7886700" cy="3204210"/>
            <a:chOff x="627887" y="1468627"/>
            <a:chExt cx="7886700" cy="3204210"/>
          </a:xfrm>
        </p:grpSpPr>
        <p:sp>
          <p:nvSpPr>
            <p:cNvPr id="5" name="object 5"/>
            <p:cNvSpPr/>
            <p:nvPr/>
          </p:nvSpPr>
          <p:spPr>
            <a:xfrm>
              <a:off x="627887" y="1758695"/>
              <a:ext cx="7886700" cy="2616835"/>
            </a:xfrm>
            <a:custGeom>
              <a:avLst/>
              <a:gdLst/>
              <a:ahLst/>
              <a:cxnLst/>
              <a:rect l="l" t="t" r="r" b="b"/>
              <a:pathLst>
                <a:path w="7886700" h="2616835">
                  <a:moveTo>
                    <a:pt x="7886700" y="0"/>
                  </a:moveTo>
                  <a:lnTo>
                    <a:pt x="0" y="0"/>
                  </a:lnTo>
                  <a:lnTo>
                    <a:pt x="0" y="2616708"/>
                  </a:lnTo>
                  <a:lnTo>
                    <a:pt x="7886700" y="2616708"/>
                  </a:lnTo>
                  <a:lnTo>
                    <a:pt x="7886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7888" y="1468627"/>
              <a:ext cx="7886700" cy="3204210"/>
            </a:xfrm>
            <a:custGeom>
              <a:avLst/>
              <a:gdLst/>
              <a:ahLst/>
              <a:cxnLst/>
              <a:rect l="l" t="t" r="r" b="b"/>
              <a:pathLst>
                <a:path w="7886700" h="3204210">
                  <a:moveTo>
                    <a:pt x="7886700" y="203200"/>
                  </a:moveTo>
                  <a:lnTo>
                    <a:pt x="7867358" y="203200"/>
                  </a:lnTo>
                  <a:lnTo>
                    <a:pt x="7864983" y="190500"/>
                  </a:lnTo>
                  <a:lnTo>
                    <a:pt x="7857744" y="190500"/>
                  </a:lnTo>
                  <a:lnTo>
                    <a:pt x="7850505" y="203200"/>
                  </a:lnTo>
                  <a:lnTo>
                    <a:pt x="7842694" y="215900"/>
                  </a:lnTo>
                  <a:lnTo>
                    <a:pt x="7818945" y="215900"/>
                  </a:lnTo>
                  <a:lnTo>
                    <a:pt x="7807071" y="203200"/>
                  </a:lnTo>
                  <a:lnTo>
                    <a:pt x="7793266" y="215900"/>
                  </a:lnTo>
                  <a:lnTo>
                    <a:pt x="7783538" y="215900"/>
                  </a:lnTo>
                  <a:lnTo>
                    <a:pt x="7776527" y="228600"/>
                  </a:lnTo>
                  <a:lnTo>
                    <a:pt x="7770876" y="241300"/>
                  </a:lnTo>
                  <a:lnTo>
                    <a:pt x="7762062" y="241300"/>
                  </a:lnTo>
                  <a:lnTo>
                    <a:pt x="7749222" y="254000"/>
                  </a:lnTo>
                  <a:lnTo>
                    <a:pt x="7736370" y="254000"/>
                  </a:lnTo>
                  <a:lnTo>
                    <a:pt x="7727569" y="241300"/>
                  </a:lnTo>
                  <a:lnTo>
                    <a:pt x="7715567" y="228600"/>
                  </a:lnTo>
                  <a:lnTo>
                    <a:pt x="7688885" y="203200"/>
                  </a:lnTo>
                  <a:lnTo>
                    <a:pt x="7676896" y="190500"/>
                  </a:lnTo>
                  <a:lnTo>
                    <a:pt x="7605179" y="190500"/>
                  </a:lnTo>
                  <a:lnTo>
                    <a:pt x="7548410" y="177800"/>
                  </a:lnTo>
                  <a:lnTo>
                    <a:pt x="7452614" y="177800"/>
                  </a:lnTo>
                  <a:lnTo>
                    <a:pt x="7419467" y="190500"/>
                  </a:lnTo>
                  <a:lnTo>
                    <a:pt x="7393787" y="177800"/>
                  </a:lnTo>
                  <a:lnTo>
                    <a:pt x="7372185" y="177800"/>
                  </a:lnTo>
                  <a:lnTo>
                    <a:pt x="7351268" y="152400"/>
                  </a:lnTo>
                  <a:lnTo>
                    <a:pt x="7327735" y="152400"/>
                  </a:lnTo>
                  <a:lnTo>
                    <a:pt x="7311453" y="165100"/>
                  </a:lnTo>
                  <a:lnTo>
                    <a:pt x="7271639" y="165100"/>
                  </a:lnTo>
                  <a:lnTo>
                    <a:pt x="7264400" y="152400"/>
                  </a:lnTo>
                  <a:lnTo>
                    <a:pt x="7242810" y="165100"/>
                  </a:lnTo>
                  <a:lnTo>
                    <a:pt x="7221931" y="165100"/>
                  </a:lnTo>
                  <a:lnTo>
                    <a:pt x="7202398" y="177800"/>
                  </a:lnTo>
                  <a:lnTo>
                    <a:pt x="7184898" y="177800"/>
                  </a:lnTo>
                  <a:lnTo>
                    <a:pt x="7157517" y="165100"/>
                  </a:lnTo>
                  <a:lnTo>
                    <a:pt x="7089203" y="139700"/>
                  </a:lnTo>
                  <a:lnTo>
                    <a:pt x="7061835" y="152400"/>
                  </a:lnTo>
                  <a:lnTo>
                    <a:pt x="7052894" y="165100"/>
                  </a:lnTo>
                  <a:lnTo>
                    <a:pt x="7024167" y="165100"/>
                  </a:lnTo>
                  <a:lnTo>
                    <a:pt x="7011162" y="152400"/>
                  </a:lnTo>
                  <a:lnTo>
                    <a:pt x="6987946" y="139700"/>
                  </a:lnTo>
                  <a:lnTo>
                    <a:pt x="6943560" y="127000"/>
                  </a:lnTo>
                  <a:lnTo>
                    <a:pt x="6889801" y="114300"/>
                  </a:lnTo>
                  <a:lnTo>
                    <a:pt x="6801358" y="114300"/>
                  </a:lnTo>
                  <a:lnTo>
                    <a:pt x="6764706" y="101600"/>
                  </a:lnTo>
                  <a:lnTo>
                    <a:pt x="6524587" y="101600"/>
                  </a:lnTo>
                  <a:lnTo>
                    <a:pt x="6475730" y="114300"/>
                  </a:lnTo>
                  <a:lnTo>
                    <a:pt x="6444348" y="114300"/>
                  </a:lnTo>
                  <a:lnTo>
                    <a:pt x="6414300" y="127000"/>
                  </a:lnTo>
                  <a:lnTo>
                    <a:pt x="6331178" y="127000"/>
                  </a:lnTo>
                  <a:lnTo>
                    <a:pt x="6310261" y="114300"/>
                  </a:lnTo>
                  <a:lnTo>
                    <a:pt x="6290691" y="114300"/>
                  </a:lnTo>
                  <a:lnTo>
                    <a:pt x="6273165" y="101600"/>
                  </a:lnTo>
                  <a:lnTo>
                    <a:pt x="6239345" y="88900"/>
                  </a:lnTo>
                  <a:lnTo>
                    <a:pt x="6203505" y="76200"/>
                  </a:lnTo>
                  <a:lnTo>
                    <a:pt x="6166320" y="63500"/>
                  </a:lnTo>
                  <a:lnTo>
                    <a:pt x="6035192" y="63500"/>
                  </a:lnTo>
                  <a:lnTo>
                    <a:pt x="5984646" y="50800"/>
                  </a:lnTo>
                  <a:lnTo>
                    <a:pt x="5935484" y="63500"/>
                  </a:lnTo>
                  <a:lnTo>
                    <a:pt x="5889752" y="76200"/>
                  </a:lnTo>
                  <a:lnTo>
                    <a:pt x="5877865" y="88900"/>
                  </a:lnTo>
                  <a:lnTo>
                    <a:pt x="5865317" y="88900"/>
                  </a:lnTo>
                  <a:lnTo>
                    <a:pt x="5854116" y="76200"/>
                  </a:lnTo>
                  <a:lnTo>
                    <a:pt x="5846318" y="63500"/>
                  </a:lnTo>
                  <a:lnTo>
                    <a:pt x="5835777" y="50800"/>
                  </a:lnTo>
                  <a:lnTo>
                    <a:pt x="5825236" y="38100"/>
                  </a:lnTo>
                  <a:lnTo>
                    <a:pt x="5793498" y="25400"/>
                  </a:lnTo>
                  <a:lnTo>
                    <a:pt x="5754941" y="25400"/>
                  </a:lnTo>
                  <a:lnTo>
                    <a:pt x="5713361" y="38100"/>
                  </a:lnTo>
                  <a:lnTo>
                    <a:pt x="5672620" y="38100"/>
                  </a:lnTo>
                  <a:lnTo>
                    <a:pt x="5636514" y="50800"/>
                  </a:lnTo>
                  <a:lnTo>
                    <a:pt x="5600878" y="38100"/>
                  </a:lnTo>
                  <a:lnTo>
                    <a:pt x="5568645" y="25400"/>
                  </a:lnTo>
                  <a:lnTo>
                    <a:pt x="5506212" y="0"/>
                  </a:lnTo>
                  <a:lnTo>
                    <a:pt x="5496814" y="12700"/>
                  </a:lnTo>
                  <a:lnTo>
                    <a:pt x="5469102" y="12700"/>
                  </a:lnTo>
                  <a:lnTo>
                    <a:pt x="5440032" y="25400"/>
                  </a:lnTo>
                  <a:lnTo>
                    <a:pt x="5256022" y="25400"/>
                  </a:lnTo>
                  <a:lnTo>
                    <a:pt x="5191417" y="50800"/>
                  </a:lnTo>
                  <a:lnTo>
                    <a:pt x="5145062" y="63500"/>
                  </a:lnTo>
                  <a:lnTo>
                    <a:pt x="5098364" y="63500"/>
                  </a:lnTo>
                  <a:lnTo>
                    <a:pt x="5050269" y="76200"/>
                  </a:lnTo>
                  <a:lnTo>
                    <a:pt x="4999736" y="63500"/>
                  </a:lnTo>
                  <a:lnTo>
                    <a:pt x="4955121" y="63500"/>
                  </a:lnTo>
                  <a:lnTo>
                    <a:pt x="4908753" y="50800"/>
                  </a:lnTo>
                  <a:lnTo>
                    <a:pt x="4814252" y="50800"/>
                  </a:lnTo>
                  <a:lnTo>
                    <a:pt x="4767885" y="63500"/>
                  </a:lnTo>
                  <a:lnTo>
                    <a:pt x="4723295" y="63500"/>
                  </a:lnTo>
                  <a:lnTo>
                    <a:pt x="4681347" y="88900"/>
                  </a:lnTo>
                  <a:lnTo>
                    <a:pt x="4651819" y="88900"/>
                  </a:lnTo>
                  <a:lnTo>
                    <a:pt x="4645152" y="76200"/>
                  </a:lnTo>
                  <a:lnTo>
                    <a:pt x="4611535" y="50800"/>
                  </a:lnTo>
                  <a:lnTo>
                    <a:pt x="4571479" y="38100"/>
                  </a:lnTo>
                  <a:lnTo>
                    <a:pt x="4478782" y="38100"/>
                  </a:lnTo>
                  <a:lnTo>
                    <a:pt x="4429544" y="50800"/>
                  </a:lnTo>
                  <a:lnTo>
                    <a:pt x="4380649" y="50800"/>
                  </a:lnTo>
                  <a:lnTo>
                    <a:pt x="4333799" y="63500"/>
                  </a:lnTo>
                  <a:lnTo>
                    <a:pt x="4290695" y="63500"/>
                  </a:lnTo>
                  <a:lnTo>
                    <a:pt x="4234243" y="50800"/>
                  </a:lnTo>
                  <a:lnTo>
                    <a:pt x="4126852" y="50800"/>
                  </a:lnTo>
                  <a:lnTo>
                    <a:pt x="4066413" y="63500"/>
                  </a:lnTo>
                  <a:lnTo>
                    <a:pt x="4039146" y="63500"/>
                  </a:lnTo>
                  <a:lnTo>
                    <a:pt x="4011206" y="76200"/>
                  </a:lnTo>
                  <a:lnTo>
                    <a:pt x="3927170" y="76200"/>
                  </a:lnTo>
                  <a:lnTo>
                    <a:pt x="3921633" y="63500"/>
                  </a:lnTo>
                  <a:lnTo>
                    <a:pt x="3893477" y="63500"/>
                  </a:lnTo>
                  <a:lnTo>
                    <a:pt x="3842969" y="76200"/>
                  </a:lnTo>
                  <a:lnTo>
                    <a:pt x="3788372" y="88900"/>
                  </a:lnTo>
                  <a:lnTo>
                    <a:pt x="3720985" y="88900"/>
                  </a:lnTo>
                  <a:lnTo>
                    <a:pt x="3694633" y="76200"/>
                  </a:lnTo>
                  <a:lnTo>
                    <a:pt x="3669627" y="63500"/>
                  </a:lnTo>
                  <a:lnTo>
                    <a:pt x="3646678" y="63500"/>
                  </a:lnTo>
                  <a:lnTo>
                    <a:pt x="3611854" y="76200"/>
                  </a:lnTo>
                  <a:lnTo>
                    <a:pt x="3536835" y="101600"/>
                  </a:lnTo>
                  <a:lnTo>
                    <a:pt x="3502025" y="114300"/>
                  </a:lnTo>
                  <a:lnTo>
                    <a:pt x="3479393" y="101600"/>
                  </a:lnTo>
                  <a:lnTo>
                    <a:pt x="3462210" y="88900"/>
                  </a:lnTo>
                  <a:lnTo>
                    <a:pt x="3445014" y="88900"/>
                  </a:lnTo>
                  <a:lnTo>
                    <a:pt x="3422396" y="101600"/>
                  </a:lnTo>
                  <a:lnTo>
                    <a:pt x="3345027" y="101600"/>
                  </a:lnTo>
                  <a:lnTo>
                    <a:pt x="3321050" y="114300"/>
                  </a:lnTo>
                  <a:lnTo>
                    <a:pt x="3217938" y="114300"/>
                  </a:lnTo>
                  <a:lnTo>
                    <a:pt x="3163760" y="101600"/>
                  </a:lnTo>
                  <a:lnTo>
                    <a:pt x="3110598" y="101600"/>
                  </a:lnTo>
                  <a:lnTo>
                    <a:pt x="3060573" y="88900"/>
                  </a:lnTo>
                  <a:lnTo>
                    <a:pt x="3013024" y="101600"/>
                  </a:lnTo>
                  <a:lnTo>
                    <a:pt x="2967482" y="114300"/>
                  </a:lnTo>
                  <a:lnTo>
                    <a:pt x="2879725" y="165100"/>
                  </a:lnTo>
                  <a:lnTo>
                    <a:pt x="2862757" y="165100"/>
                  </a:lnTo>
                  <a:lnTo>
                    <a:pt x="2847149" y="152400"/>
                  </a:lnTo>
                  <a:lnTo>
                    <a:pt x="2836964" y="152400"/>
                  </a:lnTo>
                  <a:lnTo>
                    <a:pt x="2836291" y="139700"/>
                  </a:lnTo>
                  <a:lnTo>
                    <a:pt x="2834932" y="114300"/>
                  </a:lnTo>
                  <a:lnTo>
                    <a:pt x="2830855" y="101600"/>
                  </a:lnTo>
                  <a:lnTo>
                    <a:pt x="2824073" y="88900"/>
                  </a:lnTo>
                  <a:lnTo>
                    <a:pt x="2814574" y="76200"/>
                  </a:lnTo>
                  <a:lnTo>
                    <a:pt x="2771724" y="76200"/>
                  </a:lnTo>
                  <a:lnTo>
                    <a:pt x="2763050" y="88900"/>
                  </a:lnTo>
                  <a:lnTo>
                    <a:pt x="2753029" y="88900"/>
                  </a:lnTo>
                  <a:lnTo>
                    <a:pt x="2742311" y="101600"/>
                  </a:lnTo>
                  <a:lnTo>
                    <a:pt x="2707690" y="101600"/>
                  </a:lnTo>
                  <a:lnTo>
                    <a:pt x="2698877" y="88900"/>
                  </a:lnTo>
                  <a:lnTo>
                    <a:pt x="2691638" y="88900"/>
                  </a:lnTo>
                  <a:lnTo>
                    <a:pt x="2675229" y="101600"/>
                  </a:lnTo>
                  <a:lnTo>
                    <a:pt x="2658148" y="114300"/>
                  </a:lnTo>
                  <a:lnTo>
                    <a:pt x="2639720" y="127000"/>
                  </a:lnTo>
                  <a:lnTo>
                    <a:pt x="2619248" y="139700"/>
                  </a:lnTo>
                  <a:lnTo>
                    <a:pt x="2598432" y="139700"/>
                  </a:lnTo>
                  <a:lnTo>
                    <a:pt x="2589720" y="127000"/>
                  </a:lnTo>
                  <a:lnTo>
                    <a:pt x="2511844" y="127000"/>
                  </a:lnTo>
                  <a:lnTo>
                    <a:pt x="2489073" y="139700"/>
                  </a:lnTo>
                  <a:lnTo>
                    <a:pt x="2474595" y="139700"/>
                  </a:lnTo>
                  <a:lnTo>
                    <a:pt x="2448801" y="127000"/>
                  </a:lnTo>
                  <a:lnTo>
                    <a:pt x="2425725" y="127000"/>
                  </a:lnTo>
                  <a:lnTo>
                    <a:pt x="2405367" y="114300"/>
                  </a:lnTo>
                  <a:lnTo>
                    <a:pt x="2387727" y="101600"/>
                  </a:lnTo>
                  <a:lnTo>
                    <a:pt x="2371547" y="114300"/>
                  </a:lnTo>
                  <a:lnTo>
                    <a:pt x="2341905" y="114300"/>
                  </a:lnTo>
                  <a:lnTo>
                    <a:pt x="2329815" y="127000"/>
                  </a:lnTo>
                  <a:lnTo>
                    <a:pt x="2308999" y="127000"/>
                  </a:lnTo>
                  <a:lnTo>
                    <a:pt x="2300287" y="114300"/>
                  </a:lnTo>
                  <a:lnTo>
                    <a:pt x="2268283" y="114300"/>
                  </a:lnTo>
                  <a:lnTo>
                    <a:pt x="2246566" y="127000"/>
                  </a:lnTo>
                  <a:lnTo>
                    <a:pt x="2224913" y="152400"/>
                  </a:lnTo>
                  <a:lnTo>
                    <a:pt x="2214092" y="152400"/>
                  </a:lnTo>
                  <a:lnTo>
                    <a:pt x="2203246" y="139700"/>
                  </a:lnTo>
                  <a:lnTo>
                    <a:pt x="2143531" y="139700"/>
                  </a:lnTo>
                  <a:lnTo>
                    <a:pt x="2127250" y="152400"/>
                  </a:lnTo>
                  <a:lnTo>
                    <a:pt x="2120011" y="152400"/>
                  </a:lnTo>
                  <a:lnTo>
                    <a:pt x="2120011" y="139700"/>
                  </a:lnTo>
                  <a:lnTo>
                    <a:pt x="2112772" y="139700"/>
                  </a:lnTo>
                  <a:lnTo>
                    <a:pt x="2072005" y="127000"/>
                  </a:lnTo>
                  <a:lnTo>
                    <a:pt x="1922005" y="127000"/>
                  </a:lnTo>
                  <a:lnTo>
                    <a:pt x="1881251" y="152400"/>
                  </a:lnTo>
                  <a:lnTo>
                    <a:pt x="1806143" y="152400"/>
                  </a:lnTo>
                  <a:lnTo>
                    <a:pt x="1770278" y="139700"/>
                  </a:lnTo>
                  <a:lnTo>
                    <a:pt x="1736471" y="152400"/>
                  </a:lnTo>
                  <a:lnTo>
                    <a:pt x="1700936" y="152400"/>
                  </a:lnTo>
                  <a:lnTo>
                    <a:pt x="1693164" y="139700"/>
                  </a:lnTo>
                  <a:lnTo>
                    <a:pt x="1679587" y="127000"/>
                  </a:lnTo>
                  <a:lnTo>
                    <a:pt x="1667370" y="114300"/>
                  </a:lnTo>
                  <a:lnTo>
                    <a:pt x="1655152" y="101600"/>
                  </a:lnTo>
                  <a:lnTo>
                    <a:pt x="1606296" y="101600"/>
                  </a:lnTo>
                  <a:lnTo>
                    <a:pt x="1599730" y="114300"/>
                  </a:lnTo>
                  <a:lnTo>
                    <a:pt x="1447038" y="114300"/>
                  </a:lnTo>
                  <a:lnTo>
                    <a:pt x="1406956" y="101600"/>
                  </a:lnTo>
                  <a:lnTo>
                    <a:pt x="1323975" y="127000"/>
                  </a:lnTo>
                  <a:lnTo>
                    <a:pt x="1287907" y="139700"/>
                  </a:lnTo>
                  <a:lnTo>
                    <a:pt x="1233627" y="139700"/>
                  </a:lnTo>
                  <a:lnTo>
                    <a:pt x="1179449" y="114300"/>
                  </a:lnTo>
                  <a:lnTo>
                    <a:pt x="1174013" y="114300"/>
                  </a:lnTo>
                  <a:lnTo>
                    <a:pt x="1157732" y="139700"/>
                  </a:lnTo>
                  <a:lnTo>
                    <a:pt x="1119047" y="139700"/>
                  </a:lnTo>
                  <a:lnTo>
                    <a:pt x="1114298" y="127000"/>
                  </a:lnTo>
                  <a:lnTo>
                    <a:pt x="1099820" y="101600"/>
                  </a:lnTo>
                  <a:lnTo>
                    <a:pt x="1092581" y="101600"/>
                  </a:lnTo>
                  <a:lnTo>
                    <a:pt x="1092581" y="114300"/>
                  </a:lnTo>
                  <a:lnTo>
                    <a:pt x="1065428" y="114300"/>
                  </a:lnTo>
                  <a:lnTo>
                    <a:pt x="1055928" y="101600"/>
                  </a:lnTo>
                  <a:lnTo>
                    <a:pt x="1049147" y="88900"/>
                  </a:lnTo>
                  <a:lnTo>
                    <a:pt x="1035227" y="88900"/>
                  </a:lnTo>
                  <a:lnTo>
                    <a:pt x="1026515" y="101600"/>
                  </a:lnTo>
                  <a:lnTo>
                    <a:pt x="1016457" y="101600"/>
                  </a:lnTo>
                  <a:lnTo>
                    <a:pt x="1005713" y="114300"/>
                  </a:lnTo>
                  <a:lnTo>
                    <a:pt x="978560" y="114300"/>
                  </a:lnTo>
                  <a:lnTo>
                    <a:pt x="969060" y="101600"/>
                  </a:lnTo>
                  <a:lnTo>
                    <a:pt x="962279" y="101600"/>
                  </a:lnTo>
                  <a:lnTo>
                    <a:pt x="940574" y="88900"/>
                  </a:lnTo>
                  <a:lnTo>
                    <a:pt x="839343" y="88900"/>
                  </a:lnTo>
                  <a:lnTo>
                    <a:pt x="808228" y="76200"/>
                  </a:lnTo>
                  <a:lnTo>
                    <a:pt x="780516" y="76200"/>
                  </a:lnTo>
                  <a:lnTo>
                    <a:pt x="756881" y="88900"/>
                  </a:lnTo>
                  <a:lnTo>
                    <a:pt x="737997" y="114300"/>
                  </a:lnTo>
                  <a:lnTo>
                    <a:pt x="705408" y="114300"/>
                  </a:lnTo>
                  <a:lnTo>
                    <a:pt x="694563" y="101600"/>
                  </a:lnTo>
                  <a:lnTo>
                    <a:pt x="689013" y="101600"/>
                  </a:lnTo>
                  <a:lnTo>
                    <a:pt x="682790" y="88900"/>
                  </a:lnTo>
                  <a:lnTo>
                    <a:pt x="675220" y="76200"/>
                  </a:lnTo>
                  <a:lnTo>
                    <a:pt x="665607" y="76200"/>
                  </a:lnTo>
                  <a:lnTo>
                    <a:pt x="636727" y="101600"/>
                  </a:lnTo>
                  <a:lnTo>
                    <a:pt x="630047" y="101600"/>
                  </a:lnTo>
                  <a:lnTo>
                    <a:pt x="621347" y="114300"/>
                  </a:lnTo>
                  <a:lnTo>
                    <a:pt x="545592" y="114300"/>
                  </a:lnTo>
                  <a:lnTo>
                    <a:pt x="528193" y="127000"/>
                  </a:lnTo>
                  <a:lnTo>
                    <a:pt x="493585" y="127000"/>
                  </a:lnTo>
                  <a:lnTo>
                    <a:pt x="484784" y="114300"/>
                  </a:lnTo>
                  <a:lnTo>
                    <a:pt x="466229" y="101600"/>
                  </a:lnTo>
                  <a:lnTo>
                    <a:pt x="423722" y="127000"/>
                  </a:lnTo>
                  <a:lnTo>
                    <a:pt x="301396" y="127000"/>
                  </a:lnTo>
                  <a:lnTo>
                    <a:pt x="260477" y="152400"/>
                  </a:lnTo>
                  <a:lnTo>
                    <a:pt x="253911" y="152400"/>
                  </a:lnTo>
                  <a:lnTo>
                    <a:pt x="245999" y="165100"/>
                  </a:lnTo>
                  <a:lnTo>
                    <a:pt x="231533" y="165100"/>
                  </a:lnTo>
                  <a:lnTo>
                    <a:pt x="216382" y="152400"/>
                  </a:lnTo>
                  <a:lnTo>
                    <a:pt x="188785" y="139700"/>
                  </a:lnTo>
                  <a:lnTo>
                    <a:pt x="173647" y="127000"/>
                  </a:lnTo>
                  <a:lnTo>
                    <a:pt x="130238" y="127000"/>
                  </a:lnTo>
                  <a:lnTo>
                    <a:pt x="104228" y="114300"/>
                  </a:lnTo>
                  <a:lnTo>
                    <a:pt x="21704" y="114300"/>
                  </a:lnTo>
                  <a:lnTo>
                    <a:pt x="14465" y="127000"/>
                  </a:lnTo>
                  <a:lnTo>
                    <a:pt x="7239" y="127000"/>
                  </a:lnTo>
                  <a:lnTo>
                    <a:pt x="3898" y="1057529"/>
                  </a:lnTo>
                  <a:lnTo>
                    <a:pt x="0" y="1057529"/>
                  </a:lnTo>
                  <a:lnTo>
                    <a:pt x="0" y="2146300"/>
                  </a:lnTo>
                  <a:lnTo>
                    <a:pt x="0" y="3000629"/>
                  </a:lnTo>
                  <a:lnTo>
                    <a:pt x="13563" y="3000629"/>
                  </a:lnTo>
                  <a:lnTo>
                    <a:pt x="19329" y="3013329"/>
                  </a:lnTo>
                  <a:lnTo>
                    <a:pt x="21704" y="3026029"/>
                  </a:lnTo>
                  <a:lnTo>
                    <a:pt x="28943" y="3026029"/>
                  </a:lnTo>
                  <a:lnTo>
                    <a:pt x="28943" y="3013329"/>
                  </a:lnTo>
                  <a:lnTo>
                    <a:pt x="36182" y="3013329"/>
                  </a:lnTo>
                  <a:lnTo>
                    <a:pt x="43967" y="3000629"/>
                  </a:lnTo>
                  <a:lnTo>
                    <a:pt x="93370" y="3000629"/>
                  </a:lnTo>
                  <a:lnTo>
                    <a:pt x="103098" y="2987929"/>
                  </a:lnTo>
                  <a:lnTo>
                    <a:pt x="110109" y="2987929"/>
                  </a:lnTo>
                  <a:lnTo>
                    <a:pt x="115773" y="2975229"/>
                  </a:lnTo>
                  <a:lnTo>
                    <a:pt x="124574" y="2962529"/>
                  </a:lnTo>
                  <a:lnTo>
                    <a:pt x="159181" y="2962529"/>
                  </a:lnTo>
                  <a:lnTo>
                    <a:pt x="171157" y="2975229"/>
                  </a:lnTo>
                  <a:lnTo>
                    <a:pt x="197840" y="3000629"/>
                  </a:lnTo>
                  <a:lnTo>
                    <a:pt x="209829" y="3026029"/>
                  </a:lnTo>
                  <a:lnTo>
                    <a:pt x="217068" y="3013329"/>
                  </a:lnTo>
                  <a:lnTo>
                    <a:pt x="231533" y="3013329"/>
                  </a:lnTo>
                  <a:lnTo>
                    <a:pt x="281495" y="3026029"/>
                  </a:lnTo>
                  <a:lnTo>
                    <a:pt x="492912" y="3026029"/>
                  </a:lnTo>
                  <a:lnTo>
                    <a:pt x="514515" y="3038729"/>
                  </a:lnTo>
                  <a:lnTo>
                    <a:pt x="535432" y="3051429"/>
                  </a:lnTo>
                  <a:lnTo>
                    <a:pt x="542658" y="3051429"/>
                  </a:lnTo>
                  <a:lnTo>
                    <a:pt x="542658" y="3064129"/>
                  </a:lnTo>
                  <a:lnTo>
                    <a:pt x="558939" y="3051429"/>
                  </a:lnTo>
                  <a:lnTo>
                    <a:pt x="591502" y="3051429"/>
                  </a:lnTo>
                  <a:lnTo>
                    <a:pt x="607783" y="3038729"/>
                  </a:lnTo>
                  <a:lnTo>
                    <a:pt x="607783" y="3051429"/>
                  </a:lnTo>
                  <a:lnTo>
                    <a:pt x="643851" y="3051429"/>
                  </a:lnTo>
                  <a:lnTo>
                    <a:pt x="664756" y="3038729"/>
                  </a:lnTo>
                  <a:lnTo>
                    <a:pt x="684288" y="3038729"/>
                  </a:lnTo>
                  <a:lnTo>
                    <a:pt x="701802" y="3026029"/>
                  </a:lnTo>
                  <a:lnTo>
                    <a:pt x="729170" y="3038729"/>
                  </a:lnTo>
                  <a:lnTo>
                    <a:pt x="763333" y="3064129"/>
                  </a:lnTo>
                  <a:lnTo>
                    <a:pt x="797483" y="3064129"/>
                  </a:lnTo>
                  <a:lnTo>
                    <a:pt x="824865" y="3051429"/>
                  </a:lnTo>
                  <a:lnTo>
                    <a:pt x="833793" y="3051429"/>
                  </a:lnTo>
                  <a:lnTo>
                    <a:pt x="847483" y="3038729"/>
                  </a:lnTo>
                  <a:lnTo>
                    <a:pt x="862520" y="3051429"/>
                  </a:lnTo>
                  <a:lnTo>
                    <a:pt x="875538" y="3051429"/>
                  </a:lnTo>
                  <a:lnTo>
                    <a:pt x="898740" y="3076829"/>
                  </a:lnTo>
                  <a:lnTo>
                    <a:pt x="943127" y="3089529"/>
                  </a:lnTo>
                  <a:lnTo>
                    <a:pt x="1048232" y="3089529"/>
                  </a:lnTo>
                  <a:lnTo>
                    <a:pt x="1085342" y="3102229"/>
                  </a:lnTo>
                  <a:lnTo>
                    <a:pt x="1121981" y="3102229"/>
                  </a:lnTo>
                  <a:lnTo>
                    <a:pt x="1150467" y="3114929"/>
                  </a:lnTo>
                  <a:lnTo>
                    <a:pt x="1178941" y="3114929"/>
                  </a:lnTo>
                  <a:lnTo>
                    <a:pt x="1215517" y="3102229"/>
                  </a:lnTo>
                  <a:lnTo>
                    <a:pt x="1410970" y="3102229"/>
                  </a:lnTo>
                  <a:lnTo>
                    <a:pt x="1442339" y="3089529"/>
                  </a:lnTo>
                  <a:lnTo>
                    <a:pt x="1472387" y="3089529"/>
                  </a:lnTo>
                  <a:lnTo>
                    <a:pt x="1502460" y="3076829"/>
                  </a:lnTo>
                  <a:lnTo>
                    <a:pt x="1533906" y="3076829"/>
                  </a:lnTo>
                  <a:lnTo>
                    <a:pt x="1555508" y="3089529"/>
                  </a:lnTo>
                  <a:lnTo>
                    <a:pt x="1576425" y="3089529"/>
                  </a:lnTo>
                  <a:lnTo>
                    <a:pt x="1595996" y="3102229"/>
                  </a:lnTo>
                  <a:lnTo>
                    <a:pt x="1613535" y="3102229"/>
                  </a:lnTo>
                  <a:lnTo>
                    <a:pt x="1647342" y="3127629"/>
                  </a:lnTo>
                  <a:lnTo>
                    <a:pt x="1683194" y="3140329"/>
                  </a:lnTo>
                  <a:lnTo>
                    <a:pt x="1720367" y="3140329"/>
                  </a:lnTo>
                  <a:lnTo>
                    <a:pt x="1758188" y="3153029"/>
                  </a:lnTo>
                  <a:lnTo>
                    <a:pt x="1951202" y="3153029"/>
                  </a:lnTo>
                  <a:lnTo>
                    <a:pt x="1996948" y="3127629"/>
                  </a:lnTo>
                  <a:lnTo>
                    <a:pt x="2032571" y="3127629"/>
                  </a:lnTo>
                  <a:lnTo>
                    <a:pt x="2040382" y="3140329"/>
                  </a:lnTo>
                  <a:lnTo>
                    <a:pt x="2061451" y="3165729"/>
                  </a:lnTo>
                  <a:lnTo>
                    <a:pt x="2093188" y="3178429"/>
                  </a:lnTo>
                  <a:lnTo>
                    <a:pt x="2173325" y="3178429"/>
                  </a:lnTo>
                  <a:lnTo>
                    <a:pt x="2214067" y="3165729"/>
                  </a:lnTo>
                  <a:lnTo>
                    <a:pt x="2285809" y="3165729"/>
                  </a:lnTo>
                  <a:lnTo>
                    <a:pt x="2318042" y="3178429"/>
                  </a:lnTo>
                  <a:lnTo>
                    <a:pt x="2380488" y="3203829"/>
                  </a:lnTo>
                  <a:lnTo>
                    <a:pt x="2389873" y="3203829"/>
                  </a:lnTo>
                  <a:lnTo>
                    <a:pt x="2417584" y="3191129"/>
                  </a:lnTo>
                  <a:lnTo>
                    <a:pt x="2446655" y="3178429"/>
                  </a:lnTo>
                  <a:lnTo>
                    <a:pt x="2551620" y="3178429"/>
                  </a:lnTo>
                  <a:lnTo>
                    <a:pt x="2568575" y="3191129"/>
                  </a:lnTo>
                  <a:lnTo>
                    <a:pt x="2590177" y="3178429"/>
                  </a:lnTo>
                  <a:lnTo>
                    <a:pt x="2648191" y="3178429"/>
                  </a:lnTo>
                  <a:lnTo>
                    <a:pt x="2695270" y="3165729"/>
                  </a:lnTo>
                  <a:lnTo>
                    <a:pt x="2788323" y="3140329"/>
                  </a:lnTo>
                  <a:lnTo>
                    <a:pt x="2886964" y="3140329"/>
                  </a:lnTo>
                  <a:lnTo>
                    <a:pt x="2931566" y="3153029"/>
                  </a:lnTo>
                  <a:lnTo>
                    <a:pt x="3118802" y="3153029"/>
                  </a:lnTo>
                  <a:lnTo>
                    <a:pt x="3163392" y="3140329"/>
                  </a:lnTo>
                  <a:lnTo>
                    <a:pt x="3205353" y="3127629"/>
                  </a:lnTo>
                  <a:lnTo>
                    <a:pt x="3241548" y="3127629"/>
                  </a:lnTo>
                  <a:lnTo>
                    <a:pt x="3275152" y="3153029"/>
                  </a:lnTo>
                  <a:lnTo>
                    <a:pt x="3315208" y="3165729"/>
                  </a:lnTo>
                  <a:lnTo>
                    <a:pt x="3457143" y="3165729"/>
                  </a:lnTo>
                  <a:lnTo>
                    <a:pt x="3506038" y="3153029"/>
                  </a:lnTo>
                  <a:lnTo>
                    <a:pt x="3820287" y="3153029"/>
                  </a:lnTo>
                  <a:lnTo>
                    <a:pt x="3847541" y="3140329"/>
                  </a:lnTo>
                  <a:lnTo>
                    <a:pt x="3875481" y="3140329"/>
                  </a:lnTo>
                  <a:lnTo>
                    <a:pt x="3904767" y="3127629"/>
                  </a:lnTo>
                  <a:lnTo>
                    <a:pt x="3945725" y="3127629"/>
                  </a:lnTo>
                  <a:lnTo>
                    <a:pt x="3953294" y="3140329"/>
                  </a:lnTo>
                  <a:lnTo>
                    <a:pt x="3993210" y="3140329"/>
                  </a:lnTo>
                  <a:lnTo>
                    <a:pt x="4043718" y="3127629"/>
                  </a:lnTo>
                  <a:lnTo>
                    <a:pt x="4098315" y="3114929"/>
                  </a:lnTo>
                  <a:lnTo>
                    <a:pt x="4138676" y="3114929"/>
                  </a:lnTo>
                  <a:lnTo>
                    <a:pt x="4165701" y="3127629"/>
                  </a:lnTo>
                  <a:lnTo>
                    <a:pt x="4192054" y="3140329"/>
                  </a:lnTo>
                  <a:lnTo>
                    <a:pt x="4240022" y="3140329"/>
                  </a:lnTo>
                  <a:lnTo>
                    <a:pt x="4274832" y="3127629"/>
                  </a:lnTo>
                  <a:lnTo>
                    <a:pt x="4312348" y="3114929"/>
                  </a:lnTo>
                  <a:lnTo>
                    <a:pt x="4349851" y="3102229"/>
                  </a:lnTo>
                  <a:lnTo>
                    <a:pt x="4407293" y="3102229"/>
                  </a:lnTo>
                  <a:lnTo>
                    <a:pt x="4424489" y="3114929"/>
                  </a:lnTo>
                  <a:lnTo>
                    <a:pt x="4464304" y="3114929"/>
                  </a:lnTo>
                  <a:lnTo>
                    <a:pt x="4488281" y="3102229"/>
                  </a:lnTo>
                  <a:lnTo>
                    <a:pt x="4722927" y="3102229"/>
                  </a:lnTo>
                  <a:lnTo>
                    <a:pt x="4776089" y="3114929"/>
                  </a:lnTo>
                  <a:lnTo>
                    <a:pt x="4826127" y="3114929"/>
                  </a:lnTo>
                  <a:lnTo>
                    <a:pt x="4873663" y="3102229"/>
                  </a:lnTo>
                  <a:lnTo>
                    <a:pt x="4963426" y="3076829"/>
                  </a:lnTo>
                  <a:lnTo>
                    <a:pt x="5006975" y="3051429"/>
                  </a:lnTo>
                  <a:lnTo>
                    <a:pt x="5039550" y="3051429"/>
                  </a:lnTo>
                  <a:lnTo>
                    <a:pt x="5049723" y="3064129"/>
                  </a:lnTo>
                  <a:lnTo>
                    <a:pt x="5050409" y="3076829"/>
                  </a:lnTo>
                  <a:lnTo>
                    <a:pt x="5051755" y="3089529"/>
                  </a:lnTo>
                  <a:lnTo>
                    <a:pt x="5055832" y="3114929"/>
                  </a:lnTo>
                  <a:lnTo>
                    <a:pt x="5062613" y="3127629"/>
                  </a:lnTo>
                  <a:lnTo>
                    <a:pt x="5072126" y="3140329"/>
                  </a:lnTo>
                  <a:lnTo>
                    <a:pt x="5079365" y="3127629"/>
                  </a:lnTo>
                  <a:lnTo>
                    <a:pt x="5101082" y="3127629"/>
                  </a:lnTo>
                  <a:lnTo>
                    <a:pt x="5108321" y="3140329"/>
                  </a:lnTo>
                  <a:lnTo>
                    <a:pt x="5114963" y="3127629"/>
                  </a:lnTo>
                  <a:lnTo>
                    <a:pt x="5123637" y="3127629"/>
                  </a:lnTo>
                  <a:lnTo>
                    <a:pt x="5133657" y="3114929"/>
                  </a:lnTo>
                  <a:lnTo>
                    <a:pt x="5144389" y="3114929"/>
                  </a:lnTo>
                  <a:lnTo>
                    <a:pt x="5153203" y="3102229"/>
                  </a:lnTo>
                  <a:lnTo>
                    <a:pt x="5166093" y="3102229"/>
                  </a:lnTo>
                  <a:lnTo>
                    <a:pt x="5178996" y="3114929"/>
                  </a:lnTo>
                  <a:lnTo>
                    <a:pt x="5187823" y="3114929"/>
                  </a:lnTo>
                  <a:lnTo>
                    <a:pt x="5187823" y="3127629"/>
                  </a:lnTo>
                  <a:lnTo>
                    <a:pt x="5195062" y="3127629"/>
                  </a:lnTo>
                  <a:lnTo>
                    <a:pt x="5211457" y="3114929"/>
                  </a:lnTo>
                  <a:lnTo>
                    <a:pt x="5228539" y="3102229"/>
                  </a:lnTo>
                  <a:lnTo>
                    <a:pt x="5246967" y="3089529"/>
                  </a:lnTo>
                  <a:lnTo>
                    <a:pt x="5267452" y="3076829"/>
                  </a:lnTo>
                  <a:lnTo>
                    <a:pt x="5437886" y="3076829"/>
                  </a:lnTo>
                  <a:lnTo>
                    <a:pt x="5460962" y="3089529"/>
                  </a:lnTo>
                  <a:lnTo>
                    <a:pt x="5481320" y="3102229"/>
                  </a:lnTo>
                  <a:lnTo>
                    <a:pt x="5530634" y="3102229"/>
                  </a:lnTo>
                  <a:lnTo>
                    <a:pt x="5544782" y="3089529"/>
                  </a:lnTo>
                  <a:lnTo>
                    <a:pt x="5586400" y="3089529"/>
                  </a:lnTo>
                  <a:lnTo>
                    <a:pt x="5593080" y="3102229"/>
                  </a:lnTo>
                  <a:lnTo>
                    <a:pt x="5607558" y="3102229"/>
                  </a:lnTo>
                  <a:lnTo>
                    <a:pt x="5618404" y="3089529"/>
                  </a:lnTo>
                  <a:lnTo>
                    <a:pt x="5629249" y="3089529"/>
                  </a:lnTo>
                  <a:lnTo>
                    <a:pt x="5640070" y="3076829"/>
                  </a:lnTo>
                  <a:lnTo>
                    <a:pt x="5650865" y="3064129"/>
                  </a:lnTo>
                  <a:lnTo>
                    <a:pt x="5683440" y="3064129"/>
                  </a:lnTo>
                  <a:lnTo>
                    <a:pt x="5694299" y="3076829"/>
                  </a:lnTo>
                  <a:lnTo>
                    <a:pt x="5726874" y="3076829"/>
                  </a:lnTo>
                  <a:lnTo>
                    <a:pt x="5743156" y="3064129"/>
                  </a:lnTo>
                  <a:lnTo>
                    <a:pt x="5773928" y="3064129"/>
                  </a:lnTo>
                  <a:lnTo>
                    <a:pt x="5814682" y="3076829"/>
                  </a:lnTo>
                  <a:lnTo>
                    <a:pt x="5863755" y="3089529"/>
                  </a:lnTo>
                  <a:lnTo>
                    <a:pt x="5915609" y="3089529"/>
                  </a:lnTo>
                  <a:lnTo>
                    <a:pt x="5964682" y="3076829"/>
                  </a:lnTo>
                  <a:lnTo>
                    <a:pt x="6005436" y="3064129"/>
                  </a:lnTo>
                  <a:lnTo>
                    <a:pt x="6043333" y="3051429"/>
                  </a:lnTo>
                  <a:lnTo>
                    <a:pt x="6080544" y="3064129"/>
                  </a:lnTo>
                  <a:lnTo>
                    <a:pt x="6116409" y="3064129"/>
                  </a:lnTo>
                  <a:lnTo>
                    <a:pt x="6150229" y="3051429"/>
                  </a:lnTo>
                  <a:lnTo>
                    <a:pt x="6185751" y="3051429"/>
                  </a:lnTo>
                  <a:lnTo>
                    <a:pt x="6193536" y="3064129"/>
                  </a:lnTo>
                  <a:lnTo>
                    <a:pt x="6207099" y="3089529"/>
                  </a:lnTo>
                  <a:lnTo>
                    <a:pt x="6231534" y="3102229"/>
                  </a:lnTo>
                  <a:lnTo>
                    <a:pt x="6258687" y="3114929"/>
                  </a:lnTo>
                  <a:lnTo>
                    <a:pt x="6280404" y="3102229"/>
                  </a:lnTo>
                  <a:lnTo>
                    <a:pt x="6381636" y="3102229"/>
                  </a:lnTo>
                  <a:lnTo>
                    <a:pt x="6403467" y="3089529"/>
                  </a:lnTo>
                  <a:lnTo>
                    <a:pt x="6432982" y="3089529"/>
                  </a:lnTo>
                  <a:lnTo>
                    <a:pt x="6439662" y="3102229"/>
                  </a:lnTo>
                  <a:lnTo>
                    <a:pt x="6479730" y="3114929"/>
                  </a:lnTo>
                  <a:lnTo>
                    <a:pt x="6521894" y="3102229"/>
                  </a:lnTo>
                  <a:lnTo>
                    <a:pt x="6542303" y="3089529"/>
                  </a:lnTo>
                  <a:lnTo>
                    <a:pt x="6562712" y="3076829"/>
                  </a:lnTo>
                  <a:lnTo>
                    <a:pt x="6598793" y="3064129"/>
                  </a:lnTo>
                  <a:lnTo>
                    <a:pt x="6625933" y="3064129"/>
                  </a:lnTo>
                  <a:lnTo>
                    <a:pt x="6653060" y="3076829"/>
                  </a:lnTo>
                  <a:lnTo>
                    <a:pt x="6680174" y="3076829"/>
                  </a:lnTo>
                  <a:lnTo>
                    <a:pt x="6707251" y="3089529"/>
                  </a:lnTo>
                  <a:lnTo>
                    <a:pt x="6728968" y="3076829"/>
                  </a:lnTo>
                  <a:lnTo>
                    <a:pt x="6741858" y="3064129"/>
                  </a:lnTo>
                  <a:lnTo>
                    <a:pt x="6756108" y="3064129"/>
                  </a:lnTo>
                  <a:lnTo>
                    <a:pt x="6767639" y="3076829"/>
                  </a:lnTo>
                  <a:lnTo>
                    <a:pt x="6772402" y="3089529"/>
                  </a:lnTo>
                  <a:lnTo>
                    <a:pt x="6779641" y="3089529"/>
                  </a:lnTo>
                  <a:lnTo>
                    <a:pt x="6779641" y="3102229"/>
                  </a:lnTo>
                  <a:lnTo>
                    <a:pt x="6830758" y="3102229"/>
                  </a:lnTo>
                  <a:lnTo>
                    <a:pt x="6837553" y="3114929"/>
                  </a:lnTo>
                  <a:lnTo>
                    <a:pt x="6844792" y="3127629"/>
                  </a:lnTo>
                  <a:lnTo>
                    <a:pt x="6851459" y="3114929"/>
                  </a:lnTo>
                  <a:lnTo>
                    <a:pt x="6860172" y="3114929"/>
                  </a:lnTo>
                  <a:lnTo>
                    <a:pt x="6870230" y="3102229"/>
                  </a:lnTo>
                  <a:lnTo>
                    <a:pt x="6880987" y="3089529"/>
                  </a:lnTo>
                  <a:lnTo>
                    <a:pt x="6895909" y="3089529"/>
                  </a:lnTo>
                  <a:lnTo>
                    <a:pt x="6908127" y="3102229"/>
                  </a:lnTo>
                  <a:lnTo>
                    <a:pt x="6917626" y="3102229"/>
                  </a:lnTo>
                  <a:lnTo>
                    <a:pt x="6924421" y="3114929"/>
                  </a:lnTo>
                  <a:lnTo>
                    <a:pt x="6989458" y="3114929"/>
                  </a:lnTo>
                  <a:lnTo>
                    <a:pt x="7011162" y="3127629"/>
                  </a:lnTo>
                  <a:lnTo>
                    <a:pt x="7018845" y="3114929"/>
                  </a:lnTo>
                  <a:lnTo>
                    <a:pt x="7039661" y="3114929"/>
                  </a:lnTo>
                  <a:lnTo>
                    <a:pt x="7047357" y="3127629"/>
                  </a:lnTo>
                  <a:lnTo>
                    <a:pt x="7106171" y="3127629"/>
                  </a:lnTo>
                  <a:lnTo>
                    <a:pt x="7129805" y="3114929"/>
                  </a:lnTo>
                  <a:lnTo>
                    <a:pt x="7148703" y="3102229"/>
                  </a:lnTo>
                  <a:lnTo>
                    <a:pt x="7159561" y="3089529"/>
                  </a:lnTo>
                  <a:lnTo>
                    <a:pt x="7170420" y="3089529"/>
                  </a:lnTo>
                  <a:lnTo>
                    <a:pt x="7181278" y="3102229"/>
                  </a:lnTo>
                  <a:lnTo>
                    <a:pt x="7192137" y="3102229"/>
                  </a:lnTo>
                  <a:lnTo>
                    <a:pt x="7197674" y="3114929"/>
                  </a:lnTo>
                  <a:lnTo>
                    <a:pt x="7203897" y="3114929"/>
                  </a:lnTo>
                  <a:lnTo>
                    <a:pt x="7211466" y="3127629"/>
                  </a:lnTo>
                  <a:lnTo>
                    <a:pt x="7221093" y="3140329"/>
                  </a:lnTo>
                  <a:lnTo>
                    <a:pt x="7249922" y="3114929"/>
                  </a:lnTo>
                  <a:lnTo>
                    <a:pt x="7256589" y="3102229"/>
                  </a:lnTo>
                  <a:lnTo>
                    <a:pt x="7303529" y="3102229"/>
                  </a:lnTo>
                  <a:lnTo>
                    <a:pt x="7322312" y="3089529"/>
                  </a:lnTo>
                  <a:lnTo>
                    <a:pt x="7358507" y="3089529"/>
                  </a:lnTo>
                  <a:lnTo>
                    <a:pt x="7367321" y="3076829"/>
                  </a:lnTo>
                  <a:lnTo>
                    <a:pt x="7380224" y="3076829"/>
                  </a:lnTo>
                  <a:lnTo>
                    <a:pt x="7393114" y="3089529"/>
                  </a:lnTo>
                  <a:lnTo>
                    <a:pt x="7401941" y="3089529"/>
                  </a:lnTo>
                  <a:lnTo>
                    <a:pt x="7420483" y="3102229"/>
                  </a:lnTo>
                  <a:lnTo>
                    <a:pt x="7441755" y="3102229"/>
                  </a:lnTo>
                  <a:lnTo>
                    <a:pt x="7463015" y="3089529"/>
                  </a:lnTo>
                  <a:lnTo>
                    <a:pt x="7481570" y="3076829"/>
                  </a:lnTo>
                  <a:lnTo>
                    <a:pt x="7522438" y="3089529"/>
                  </a:lnTo>
                  <a:lnTo>
                    <a:pt x="7553846" y="3089529"/>
                  </a:lnTo>
                  <a:lnTo>
                    <a:pt x="7585278" y="3076829"/>
                  </a:lnTo>
                  <a:lnTo>
                    <a:pt x="7605750" y="3064129"/>
                  </a:lnTo>
                  <a:lnTo>
                    <a:pt x="7626223" y="3051429"/>
                  </a:lnTo>
                  <a:lnTo>
                    <a:pt x="7655179" y="3051429"/>
                  </a:lnTo>
                  <a:lnTo>
                    <a:pt x="7670330" y="3064129"/>
                  </a:lnTo>
                  <a:lnTo>
                    <a:pt x="7697927" y="3076829"/>
                  </a:lnTo>
                  <a:lnTo>
                    <a:pt x="7748664" y="3076829"/>
                  </a:lnTo>
                  <a:lnTo>
                    <a:pt x="7756398" y="3089529"/>
                  </a:lnTo>
                  <a:lnTo>
                    <a:pt x="7807071" y="3089529"/>
                  </a:lnTo>
                  <a:lnTo>
                    <a:pt x="7831722" y="3102229"/>
                  </a:lnTo>
                  <a:lnTo>
                    <a:pt x="7857744" y="3102229"/>
                  </a:lnTo>
                  <a:lnTo>
                    <a:pt x="7872222" y="3089529"/>
                  </a:lnTo>
                  <a:lnTo>
                    <a:pt x="7879461" y="3089529"/>
                  </a:lnTo>
                  <a:lnTo>
                    <a:pt x="7879905" y="2962529"/>
                  </a:lnTo>
                  <a:lnTo>
                    <a:pt x="7882814" y="2146300"/>
                  </a:lnTo>
                  <a:lnTo>
                    <a:pt x="7886700" y="2146300"/>
                  </a:lnTo>
                  <a:lnTo>
                    <a:pt x="7886700" y="1057529"/>
                  </a:lnTo>
                  <a:lnTo>
                    <a:pt x="7886700" y="254000"/>
                  </a:lnTo>
                  <a:lnTo>
                    <a:pt x="7886700" y="203200"/>
                  </a:lnTo>
                  <a:close/>
                </a:path>
              </a:pathLst>
            </a:custGeom>
            <a:solidFill>
              <a:srgbClr val="007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967" y="2022347"/>
              <a:ext cx="2813304" cy="169468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07542" y="5466079"/>
            <a:ext cx="62020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sz="1100" dirty="0">
                <a:latin typeface="Arial Narrow"/>
                <a:cs typeface="Arial Narrow"/>
              </a:rPr>
              <a:t>You</a:t>
            </a:r>
            <a:r>
              <a:rPr sz="1100" spc="160" dirty="0">
                <a:latin typeface="Arial Narrow"/>
                <a:cs typeface="Arial Narrow"/>
              </a:rPr>
              <a:t> </a:t>
            </a:r>
            <a:r>
              <a:rPr sz="1100" dirty="0">
                <a:latin typeface="Arial Narrow"/>
                <a:cs typeface="Arial Narrow"/>
              </a:rPr>
              <a:t>can</a:t>
            </a:r>
            <a:r>
              <a:rPr sz="1100" spc="165" dirty="0">
                <a:latin typeface="Arial Narrow"/>
                <a:cs typeface="Arial Narrow"/>
              </a:rPr>
              <a:t> </a:t>
            </a:r>
            <a:r>
              <a:rPr sz="1100" dirty="0">
                <a:latin typeface="Arial Narrow"/>
                <a:cs typeface="Arial Narrow"/>
              </a:rPr>
              <a:t>also</a:t>
            </a:r>
            <a:r>
              <a:rPr sz="1100" spc="165" dirty="0">
                <a:latin typeface="Arial Narrow"/>
                <a:cs typeface="Arial Narrow"/>
              </a:rPr>
              <a:t> </a:t>
            </a:r>
            <a:r>
              <a:rPr sz="1100" dirty="0">
                <a:latin typeface="Arial Narrow"/>
                <a:cs typeface="Arial Narrow"/>
              </a:rPr>
              <a:t>access</a:t>
            </a:r>
            <a:r>
              <a:rPr sz="1100" spc="190" dirty="0">
                <a:latin typeface="Arial Narrow"/>
                <a:cs typeface="Arial Narrow"/>
              </a:rPr>
              <a:t> </a:t>
            </a:r>
            <a:r>
              <a:rPr sz="1100" dirty="0">
                <a:latin typeface="Arial Narrow"/>
                <a:cs typeface="Arial Narrow"/>
              </a:rPr>
              <a:t>the</a:t>
            </a:r>
            <a:r>
              <a:rPr sz="1100" spc="145" dirty="0">
                <a:latin typeface="Arial Narrow"/>
                <a:cs typeface="Arial Narrow"/>
              </a:rPr>
              <a:t> </a:t>
            </a:r>
            <a:r>
              <a:rPr sz="1100" dirty="0">
                <a:latin typeface="Arial Narrow"/>
                <a:cs typeface="Arial Narrow"/>
              </a:rPr>
              <a:t>app</a:t>
            </a:r>
            <a:r>
              <a:rPr sz="1100" spc="160" dirty="0">
                <a:latin typeface="Arial Narrow"/>
                <a:cs typeface="Arial Narrow"/>
              </a:rPr>
              <a:t> </a:t>
            </a:r>
            <a:r>
              <a:rPr sz="1100" dirty="0">
                <a:latin typeface="Arial Narrow"/>
                <a:cs typeface="Arial Narrow"/>
              </a:rPr>
              <a:t>at</a:t>
            </a:r>
            <a:r>
              <a:rPr sz="1100" spc="145" dirty="0">
                <a:latin typeface="Arial Narrow"/>
                <a:cs typeface="Arial Narrow"/>
              </a:rPr>
              <a:t> </a:t>
            </a:r>
            <a:r>
              <a:rPr sz="1100" spc="-10" dirty="0">
                <a:latin typeface="Arial Narrow"/>
                <a:cs typeface="Arial Narrow"/>
              </a:rPr>
              <a:t>web.firstviewapp.com</a:t>
            </a:r>
            <a:endParaRPr sz="11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100" spc="10" dirty="0">
                <a:latin typeface="Arial Narrow"/>
                <a:cs typeface="Arial Narrow"/>
              </a:rPr>
              <a:t>Users</a:t>
            </a:r>
            <a:r>
              <a:rPr sz="1100" spc="155" dirty="0">
                <a:latin typeface="Arial Narrow"/>
                <a:cs typeface="Arial Narrow"/>
              </a:rPr>
              <a:t> </a:t>
            </a:r>
            <a:r>
              <a:rPr sz="1100" spc="55" dirty="0">
                <a:latin typeface="Arial Narrow"/>
                <a:cs typeface="Arial Narrow"/>
              </a:rPr>
              <a:t>must</a:t>
            </a:r>
            <a:r>
              <a:rPr sz="1100" spc="190" dirty="0">
                <a:latin typeface="Arial Narrow"/>
                <a:cs typeface="Arial Narrow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enter</a:t>
            </a:r>
            <a:r>
              <a:rPr sz="1100" spc="145" dirty="0">
                <a:latin typeface="Arial Narrow"/>
                <a:cs typeface="Arial Narrow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their</a:t>
            </a:r>
            <a:r>
              <a:rPr sz="1100" spc="160" dirty="0">
                <a:latin typeface="Arial Narrow"/>
                <a:cs typeface="Arial Narrow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First</a:t>
            </a:r>
            <a:r>
              <a:rPr sz="1100" spc="150" dirty="0">
                <a:latin typeface="Arial Narrow"/>
                <a:cs typeface="Arial Narrow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Name,</a:t>
            </a:r>
            <a:r>
              <a:rPr sz="1100" spc="135" dirty="0">
                <a:latin typeface="Arial Narrow"/>
                <a:cs typeface="Arial Narrow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Last</a:t>
            </a:r>
            <a:r>
              <a:rPr sz="1100" spc="190" dirty="0">
                <a:latin typeface="Arial Narrow"/>
                <a:cs typeface="Arial Narrow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Name,</a:t>
            </a:r>
            <a:r>
              <a:rPr sz="1100" spc="140" dirty="0">
                <a:latin typeface="Arial Narrow"/>
                <a:cs typeface="Arial Narrow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Phone</a:t>
            </a:r>
            <a:r>
              <a:rPr sz="1100" spc="150" dirty="0">
                <a:latin typeface="Arial Narrow"/>
                <a:cs typeface="Arial Narrow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Number,</a:t>
            </a:r>
            <a:r>
              <a:rPr sz="1100" spc="145" dirty="0">
                <a:latin typeface="Arial Narrow"/>
                <a:cs typeface="Arial Narrow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Email</a:t>
            </a:r>
            <a:r>
              <a:rPr sz="1100" spc="135" dirty="0">
                <a:latin typeface="Arial Narrow"/>
                <a:cs typeface="Arial Narrow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Address,</a:t>
            </a:r>
            <a:r>
              <a:rPr sz="1100" spc="175" dirty="0">
                <a:latin typeface="Arial Narrow"/>
                <a:cs typeface="Arial Narrow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State,</a:t>
            </a:r>
            <a:r>
              <a:rPr sz="1100" spc="175" dirty="0">
                <a:latin typeface="Arial Narrow"/>
                <a:cs typeface="Arial Narrow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School</a:t>
            </a:r>
            <a:r>
              <a:rPr sz="1100" spc="170" dirty="0">
                <a:latin typeface="Arial Narrow"/>
                <a:cs typeface="Arial Narrow"/>
              </a:rPr>
              <a:t> </a:t>
            </a:r>
            <a:r>
              <a:rPr sz="1100" spc="10" dirty="0">
                <a:latin typeface="Arial Narrow"/>
                <a:cs typeface="Arial Narrow"/>
              </a:rPr>
              <a:t>District,</a:t>
            </a:r>
            <a:r>
              <a:rPr sz="1100" spc="160" dirty="0">
                <a:latin typeface="Arial Narrow"/>
                <a:cs typeface="Arial Narrow"/>
              </a:rPr>
              <a:t> </a:t>
            </a:r>
            <a:r>
              <a:rPr sz="1100" spc="-25" dirty="0">
                <a:latin typeface="Arial Narrow"/>
                <a:cs typeface="Arial Narrow"/>
              </a:rPr>
              <a:t>and </a:t>
            </a:r>
            <a:r>
              <a:rPr sz="1100" spc="20" dirty="0">
                <a:latin typeface="Arial Narrow"/>
                <a:cs typeface="Arial Narrow"/>
              </a:rPr>
              <a:t>Choose</a:t>
            </a:r>
            <a:r>
              <a:rPr sz="1100" spc="95" dirty="0">
                <a:latin typeface="Arial Narrow"/>
                <a:cs typeface="Arial Narrow"/>
              </a:rPr>
              <a:t> </a:t>
            </a:r>
            <a:r>
              <a:rPr sz="1100" spc="20" dirty="0">
                <a:latin typeface="Arial Narrow"/>
                <a:cs typeface="Arial Narrow"/>
              </a:rPr>
              <a:t>a</a:t>
            </a:r>
            <a:r>
              <a:rPr sz="1100" spc="105" dirty="0">
                <a:latin typeface="Arial Narrow"/>
                <a:cs typeface="Arial Narrow"/>
              </a:rPr>
              <a:t> </a:t>
            </a:r>
            <a:r>
              <a:rPr sz="1100" spc="20" dirty="0">
                <a:latin typeface="Arial Narrow"/>
                <a:cs typeface="Arial Narrow"/>
              </a:rPr>
              <a:t>Password.</a:t>
            </a:r>
            <a:r>
              <a:rPr sz="1100" spc="110" dirty="0">
                <a:latin typeface="Arial Narrow"/>
                <a:cs typeface="Arial Narrow"/>
              </a:rPr>
              <a:t> </a:t>
            </a:r>
            <a:r>
              <a:rPr sz="1100" spc="20" dirty="0">
                <a:latin typeface="Arial Narrow"/>
                <a:cs typeface="Arial Narrow"/>
              </a:rPr>
              <a:t>By</a:t>
            </a:r>
            <a:r>
              <a:rPr sz="1100" spc="90" dirty="0">
                <a:latin typeface="Arial Narrow"/>
                <a:cs typeface="Arial Narrow"/>
              </a:rPr>
              <a:t> </a:t>
            </a:r>
            <a:r>
              <a:rPr sz="1100" spc="20" dirty="0">
                <a:latin typeface="Arial Narrow"/>
                <a:cs typeface="Arial Narrow"/>
              </a:rPr>
              <a:t>registering</a:t>
            </a:r>
            <a:r>
              <a:rPr sz="1100" spc="80" dirty="0">
                <a:latin typeface="Arial Narrow"/>
                <a:cs typeface="Arial Narrow"/>
              </a:rPr>
              <a:t> </a:t>
            </a:r>
            <a:r>
              <a:rPr sz="1100" spc="55" dirty="0">
                <a:latin typeface="Arial Narrow"/>
                <a:cs typeface="Arial Narrow"/>
              </a:rPr>
              <a:t>for</a:t>
            </a:r>
            <a:r>
              <a:rPr sz="1100" spc="100" dirty="0">
                <a:latin typeface="Arial Narrow"/>
                <a:cs typeface="Arial Narrow"/>
              </a:rPr>
              <a:t> </a:t>
            </a:r>
            <a:r>
              <a:rPr sz="1100" spc="20" dirty="0">
                <a:latin typeface="Arial Narrow"/>
                <a:cs typeface="Arial Narrow"/>
              </a:rPr>
              <a:t>and</a:t>
            </a:r>
            <a:r>
              <a:rPr sz="1100" spc="90" dirty="0">
                <a:latin typeface="Arial Narrow"/>
                <a:cs typeface="Arial Narrow"/>
              </a:rPr>
              <a:t> </a:t>
            </a:r>
            <a:r>
              <a:rPr sz="1100" spc="20" dirty="0">
                <a:latin typeface="Arial Narrow"/>
                <a:cs typeface="Arial Narrow"/>
              </a:rPr>
              <a:t>using</a:t>
            </a:r>
            <a:r>
              <a:rPr sz="1100" spc="105" dirty="0">
                <a:latin typeface="Arial Narrow"/>
                <a:cs typeface="Arial Narrow"/>
              </a:rPr>
              <a:t> </a:t>
            </a:r>
            <a:r>
              <a:rPr sz="1100" spc="20" dirty="0">
                <a:latin typeface="Arial Narrow"/>
                <a:cs typeface="Arial Narrow"/>
              </a:rPr>
              <a:t>a</a:t>
            </a:r>
            <a:r>
              <a:rPr sz="1100" spc="105" dirty="0">
                <a:latin typeface="Arial Narrow"/>
                <a:cs typeface="Arial Narrow"/>
              </a:rPr>
              <a:t> </a:t>
            </a:r>
            <a:r>
              <a:rPr sz="1100" spc="20" dirty="0">
                <a:latin typeface="Arial Narrow"/>
                <a:cs typeface="Arial Narrow"/>
              </a:rPr>
              <a:t>FirstView</a:t>
            </a:r>
            <a:r>
              <a:rPr sz="1100" spc="80" dirty="0">
                <a:latin typeface="Arial Narrow"/>
                <a:cs typeface="Arial Narrow"/>
              </a:rPr>
              <a:t> </a:t>
            </a:r>
            <a:r>
              <a:rPr sz="1100" spc="20" dirty="0">
                <a:latin typeface="Arial Narrow"/>
                <a:cs typeface="Arial Narrow"/>
              </a:rPr>
              <a:t>account,</a:t>
            </a:r>
            <a:r>
              <a:rPr sz="1100" spc="100" dirty="0">
                <a:latin typeface="Arial Narrow"/>
                <a:cs typeface="Arial Narrow"/>
              </a:rPr>
              <a:t> </a:t>
            </a:r>
            <a:r>
              <a:rPr sz="1100" spc="20" dirty="0">
                <a:latin typeface="Arial Narrow"/>
                <a:cs typeface="Arial Narrow"/>
              </a:rPr>
              <a:t>you</a:t>
            </a:r>
            <a:r>
              <a:rPr sz="1100" spc="105" dirty="0">
                <a:latin typeface="Arial Narrow"/>
                <a:cs typeface="Arial Narrow"/>
              </a:rPr>
              <a:t> </a:t>
            </a:r>
            <a:r>
              <a:rPr sz="1100" spc="20" dirty="0">
                <a:latin typeface="Arial Narrow"/>
                <a:cs typeface="Arial Narrow"/>
              </a:rPr>
              <a:t>also</a:t>
            </a:r>
            <a:r>
              <a:rPr sz="1100" spc="105" dirty="0">
                <a:latin typeface="Arial Narrow"/>
                <a:cs typeface="Arial Narrow"/>
              </a:rPr>
              <a:t> </a:t>
            </a:r>
            <a:r>
              <a:rPr sz="1100" spc="20" dirty="0">
                <a:latin typeface="Arial Narrow"/>
                <a:cs typeface="Arial Narrow"/>
              </a:rPr>
              <a:t>consent</a:t>
            </a:r>
            <a:r>
              <a:rPr sz="1100" spc="95" dirty="0">
                <a:latin typeface="Arial Narrow"/>
                <a:cs typeface="Arial Narrow"/>
              </a:rPr>
              <a:t> </a:t>
            </a:r>
            <a:r>
              <a:rPr sz="1100" spc="20" dirty="0">
                <a:latin typeface="Arial Narrow"/>
                <a:cs typeface="Arial Narrow"/>
              </a:rPr>
              <a:t>to</a:t>
            </a:r>
            <a:r>
              <a:rPr sz="1100" spc="105" dirty="0">
                <a:latin typeface="Arial Narrow"/>
                <a:cs typeface="Arial Narrow"/>
              </a:rPr>
              <a:t> </a:t>
            </a:r>
            <a:r>
              <a:rPr sz="1100" spc="55" dirty="0">
                <a:latin typeface="Arial Narrow"/>
                <a:cs typeface="Arial Narrow"/>
              </a:rPr>
              <a:t>our</a:t>
            </a:r>
            <a:r>
              <a:rPr sz="1100" spc="95" dirty="0">
                <a:latin typeface="Arial Narrow"/>
                <a:cs typeface="Arial Narrow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terms</a:t>
            </a:r>
            <a:r>
              <a:rPr sz="1100" spc="85" dirty="0">
                <a:latin typeface="Arial Narrow"/>
                <a:cs typeface="Arial Narrow"/>
              </a:rPr>
              <a:t> </a:t>
            </a:r>
            <a:r>
              <a:rPr sz="1100" spc="25" dirty="0">
                <a:latin typeface="Arial Narrow"/>
                <a:cs typeface="Arial Narrow"/>
              </a:rPr>
              <a:t>of </a:t>
            </a:r>
            <a:r>
              <a:rPr sz="1100" dirty="0">
                <a:latin typeface="Arial Narrow"/>
                <a:cs typeface="Arial Narrow"/>
              </a:rPr>
              <a:t>use</a:t>
            </a:r>
            <a:r>
              <a:rPr sz="1100" spc="145" dirty="0">
                <a:latin typeface="Arial Narrow"/>
                <a:cs typeface="Arial Narrow"/>
              </a:rPr>
              <a:t> </a:t>
            </a:r>
            <a:r>
              <a:rPr sz="1100" dirty="0">
                <a:latin typeface="Arial Narrow"/>
                <a:cs typeface="Arial Narrow"/>
              </a:rPr>
              <a:t>and</a:t>
            </a:r>
            <a:r>
              <a:rPr sz="1100" spc="145" dirty="0">
                <a:latin typeface="Arial Narrow"/>
                <a:cs typeface="Arial Narrow"/>
              </a:rPr>
              <a:t> </a:t>
            </a:r>
            <a:r>
              <a:rPr sz="1100" spc="55" dirty="0">
                <a:latin typeface="Arial Narrow"/>
                <a:cs typeface="Arial Narrow"/>
              </a:rPr>
              <a:t>our</a:t>
            </a:r>
            <a:r>
              <a:rPr sz="1100" spc="140" dirty="0">
                <a:latin typeface="Arial Narrow"/>
                <a:cs typeface="Arial Narrow"/>
              </a:rPr>
              <a:t> </a:t>
            </a:r>
            <a:r>
              <a:rPr sz="1100" dirty="0">
                <a:latin typeface="Arial Narrow"/>
                <a:cs typeface="Arial Narrow"/>
              </a:rPr>
              <a:t>privacy</a:t>
            </a:r>
            <a:r>
              <a:rPr sz="1100" spc="145" dirty="0">
                <a:latin typeface="Arial Narrow"/>
                <a:cs typeface="Arial Narrow"/>
              </a:rPr>
              <a:t> </a:t>
            </a:r>
            <a:r>
              <a:rPr sz="1100" spc="-10" dirty="0">
                <a:latin typeface="Arial Narrow"/>
                <a:cs typeface="Arial Narrow"/>
              </a:rPr>
              <a:t>policy.</a:t>
            </a:r>
            <a:endParaRPr sz="1100">
              <a:latin typeface="Arial Narrow"/>
              <a:cs typeface="Arial Narro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7247" y="4148328"/>
            <a:ext cx="1319783" cy="131978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133722" y="1785873"/>
            <a:ext cx="41021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FFFFF"/>
                </a:solidFill>
                <a:latin typeface="Arial Narrow"/>
                <a:cs typeface="Arial Narrow"/>
              </a:rPr>
              <a:t>Step</a:t>
            </a:r>
            <a:r>
              <a:rPr sz="2400" b="1" spc="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90" dirty="0">
                <a:solidFill>
                  <a:srgbClr val="FFFFFF"/>
                </a:solidFill>
                <a:latin typeface="Arial Narrow"/>
                <a:cs typeface="Arial Narrow"/>
              </a:rPr>
              <a:t>1:</a:t>
            </a:r>
            <a:endParaRPr sz="2400">
              <a:latin typeface="Arial Narrow"/>
              <a:cs typeface="Arial Narrow"/>
            </a:endParaRPr>
          </a:p>
          <a:p>
            <a:pPr marL="38100" marR="30480">
              <a:lnSpc>
                <a:spcPct val="100000"/>
              </a:lnSpc>
            </a:pPr>
            <a:r>
              <a:rPr sz="2400" spc="75" dirty="0">
                <a:solidFill>
                  <a:srgbClr val="FFFFFF"/>
                </a:solidFill>
                <a:latin typeface="Arial Narrow"/>
                <a:cs typeface="Arial Narrow"/>
              </a:rPr>
              <a:t>Download</a:t>
            </a:r>
            <a:r>
              <a:rPr sz="2400" spc="1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Arial Narrow"/>
                <a:cs typeface="Arial Narrow"/>
              </a:rPr>
              <a:t>app</a:t>
            </a:r>
            <a:r>
              <a:rPr sz="2400" spc="82" baseline="24305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2400" spc="55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sz="2400" spc="1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Arial Narrow"/>
                <a:cs typeface="Arial Narrow"/>
              </a:rPr>
              <a:t>Register/Confirm </a:t>
            </a:r>
            <a:r>
              <a:rPr sz="2400" spc="105" dirty="0">
                <a:solidFill>
                  <a:srgbClr val="FFFFFF"/>
                </a:solidFill>
                <a:latin typeface="Arial Narrow"/>
                <a:cs typeface="Arial Narrow"/>
              </a:rPr>
              <a:t>your </a:t>
            </a:r>
            <a:r>
              <a:rPr sz="2400" spc="70" dirty="0">
                <a:solidFill>
                  <a:srgbClr val="FFFFFF"/>
                </a:solidFill>
                <a:latin typeface="Arial Narrow"/>
                <a:cs typeface="Arial Narrow"/>
              </a:rPr>
              <a:t>account,</a:t>
            </a:r>
            <a:r>
              <a:rPr sz="2400" spc="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Arial Narrow"/>
                <a:cs typeface="Arial Narrow"/>
              </a:rPr>
              <a:t>&amp;</a:t>
            </a:r>
            <a:r>
              <a:rPr sz="2400" spc="1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spc="110" dirty="0">
                <a:solidFill>
                  <a:srgbClr val="FFFFFF"/>
                </a:solidFill>
                <a:latin typeface="Arial Narrow"/>
                <a:cs typeface="Arial Narrow"/>
              </a:rPr>
              <a:t>Log-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In</a:t>
            </a:r>
            <a:r>
              <a:rPr sz="2400" spc="52" baseline="24305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endParaRPr sz="2400" baseline="24305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0" dirty="0"/>
              <a:t>Caring</a:t>
            </a:r>
            <a:r>
              <a:rPr spc="160" dirty="0"/>
              <a:t> </a:t>
            </a:r>
            <a:r>
              <a:rPr spc="10" dirty="0"/>
              <a:t>for</a:t>
            </a:r>
            <a:r>
              <a:rPr spc="150" dirty="0"/>
              <a:t> </a:t>
            </a:r>
            <a:r>
              <a:rPr spc="10" dirty="0"/>
              <a:t>students.</a:t>
            </a:r>
            <a:r>
              <a:rPr spc="135" dirty="0"/>
              <a:t> </a:t>
            </a:r>
            <a:r>
              <a:rPr spc="10" dirty="0"/>
              <a:t>That</a:t>
            </a:r>
            <a:r>
              <a:rPr spc="135" dirty="0"/>
              <a:t> </a:t>
            </a:r>
            <a:r>
              <a:rPr spc="10" dirty="0"/>
              <a:t>is</a:t>
            </a:r>
            <a:r>
              <a:rPr spc="140" dirty="0"/>
              <a:t> </a:t>
            </a:r>
            <a:r>
              <a:rPr spc="10" dirty="0"/>
              <a:t>our</a:t>
            </a:r>
            <a:r>
              <a:rPr spc="125" dirty="0"/>
              <a:t> </a:t>
            </a:r>
            <a:r>
              <a:rPr spc="10" dirty="0"/>
              <a:t>First</a:t>
            </a:r>
            <a:r>
              <a:rPr spc="165" dirty="0"/>
              <a:t> </a:t>
            </a:r>
            <a:r>
              <a:rPr spc="-10" dirty="0"/>
              <a:t>priority.</a:t>
            </a: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EB358F4-E424-B501-BD6E-FBE2C028320A}"/>
              </a:ext>
            </a:extLst>
          </p:cNvPr>
          <p:cNvSpPr txBox="1"/>
          <p:nvPr/>
        </p:nvSpPr>
        <p:spPr>
          <a:xfrm>
            <a:off x="5071364" y="446913"/>
            <a:ext cx="33648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Registering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8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track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your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route</a:t>
            </a:r>
            <a:br>
              <a:rPr lang="en-US" sz="1800" b="1" spc="-20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800" b="1" spc="-20" dirty="0">
                <a:solidFill>
                  <a:srgbClr val="FF0000"/>
                </a:solidFill>
                <a:latin typeface="Arial"/>
                <a:cs typeface="Arial"/>
              </a:rPr>
              <a:t>GPS District Code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04"/>
              </a:lnSpc>
              <a:spcBef>
                <a:spcPts val="100"/>
              </a:spcBef>
            </a:pPr>
            <a:r>
              <a:rPr spc="-10" dirty="0"/>
              <a:t>ParentView</a:t>
            </a:r>
          </a:p>
          <a:p>
            <a:pPr marL="12700">
              <a:lnSpc>
                <a:spcPts val="3304"/>
              </a:lnSpc>
            </a:pPr>
            <a:r>
              <a:rPr spc="75" dirty="0"/>
              <a:t>Self-</a:t>
            </a:r>
            <a:r>
              <a:rPr dirty="0"/>
              <a:t>Guided</a:t>
            </a:r>
            <a:r>
              <a:rPr spc="229" dirty="0"/>
              <a:t> </a:t>
            </a:r>
            <a:r>
              <a:rPr spc="-10" dirty="0"/>
              <a:t>Tools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0600" y="2081175"/>
            <a:ext cx="652780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spc="50" dirty="0">
                <a:solidFill>
                  <a:srgbClr val="404040"/>
                </a:solidFill>
                <a:latin typeface="Arial Narrow"/>
                <a:cs typeface="Arial Narrow"/>
              </a:rPr>
              <a:t>Step</a:t>
            </a:r>
            <a:r>
              <a:rPr sz="2000" spc="75" dirty="0">
                <a:solidFill>
                  <a:srgbClr val="404040"/>
                </a:solidFill>
                <a:latin typeface="Arial Narrow"/>
                <a:cs typeface="Arial Narrow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Arial Narrow"/>
                <a:cs typeface="Arial Narrow"/>
              </a:rPr>
              <a:t>1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7887" y="1468627"/>
            <a:ext cx="7886700" cy="3999865"/>
            <a:chOff x="627887" y="1468627"/>
            <a:chExt cx="7886700" cy="3999865"/>
          </a:xfrm>
        </p:grpSpPr>
        <p:sp>
          <p:nvSpPr>
            <p:cNvPr id="5" name="object 5"/>
            <p:cNvSpPr/>
            <p:nvPr/>
          </p:nvSpPr>
          <p:spPr>
            <a:xfrm>
              <a:off x="627887" y="1758695"/>
              <a:ext cx="7886700" cy="2616835"/>
            </a:xfrm>
            <a:custGeom>
              <a:avLst/>
              <a:gdLst/>
              <a:ahLst/>
              <a:cxnLst/>
              <a:rect l="l" t="t" r="r" b="b"/>
              <a:pathLst>
                <a:path w="7886700" h="2616835">
                  <a:moveTo>
                    <a:pt x="7886700" y="0"/>
                  </a:moveTo>
                  <a:lnTo>
                    <a:pt x="0" y="0"/>
                  </a:lnTo>
                  <a:lnTo>
                    <a:pt x="0" y="2616708"/>
                  </a:lnTo>
                  <a:lnTo>
                    <a:pt x="7886700" y="2616708"/>
                  </a:lnTo>
                  <a:lnTo>
                    <a:pt x="7886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7888" y="1468627"/>
              <a:ext cx="7886700" cy="3204210"/>
            </a:xfrm>
            <a:custGeom>
              <a:avLst/>
              <a:gdLst/>
              <a:ahLst/>
              <a:cxnLst/>
              <a:rect l="l" t="t" r="r" b="b"/>
              <a:pathLst>
                <a:path w="7886700" h="3204210">
                  <a:moveTo>
                    <a:pt x="7886700" y="203200"/>
                  </a:moveTo>
                  <a:lnTo>
                    <a:pt x="7867358" y="203200"/>
                  </a:lnTo>
                  <a:lnTo>
                    <a:pt x="7864983" y="190500"/>
                  </a:lnTo>
                  <a:lnTo>
                    <a:pt x="7857744" y="190500"/>
                  </a:lnTo>
                  <a:lnTo>
                    <a:pt x="7850505" y="203200"/>
                  </a:lnTo>
                  <a:lnTo>
                    <a:pt x="7842694" y="215900"/>
                  </a:lnTo>
                  <a:lnTo>
                    <a:pt x="7818945" y="215900"/>
                  </a:lnTo>
                  <a:lnTo>
                    <a:pt x="7807071" y="203200"/>
                  </a:lnTo>
                  <a:lnTo>
                    <a:pt x="7793266" y="215900"/>
                  </a:lnTo>
                  <a:lnTo>
                    <a:pt x="7783538" y="215900"/>
                  </a:lnTo>
                  <a:lnTo>
                    <a:pt x="7776527" y="228600"/>
                  </a:lnTo>
                  <a:lnTo>
                    <a:pt x="7770876" y="241300"/>
                  </a:lnTo>
                  <a:lnTo>
                    <a:pt x="7762062" y="241300"/>
                  </a:lnTo>
                  <a:lnTo>
                    <a:pt x="7749222" y="254000"/>
                  </a:lnTo>
                  <a:lnTo>
                    <a:pt x="7736370" y="254000"/>
                  </a:lnTo>
                  <a:lnTo>
                    <a:pt x="7727569" y="241300"/>
                  </a:lnTo>
                  <a:lnTo>
                    <a:pt x="7715567" y="228600"/>
                  </a:lnTo>
                  <a:lnTo>
                    <a:pt x="7688885" y="203200"/>
                  </a:lnTo>
                  <a:lnTo>
                    <a:pt x="7676896" y="190500"/>
                  </a:lnTo>
                  <a:lnTo>
                    <a:pt x="7605179" y="190500"/>
                  </a:lnTo>
                  <a:lnTo>
                    <a:pt x="7548410" y="177800"/>
                  </a:lnTo>
                  <a:lnTo>
                    <a:pt x="7452614" y="177800"/>
                  </a:lnTo>
                  <a:lnTo>
                    <a:pt x="7419467" y="190500"/>
                  </a:lnTo>
                  <a:lnTo>
                    <a:pt x="7393787" y="177800"/>
                  </a:lnTo>
                  <a:lnTo>
                    <a:pt x="7372185" y="177800"/>
                  </a:lnTo>
                  <a:lnTo>
                    <a:pt x="7351268" y="152400"/>
                  </a:lnTo>
                  <a:lnTo>
                    <a:pt x="7327735" y="152400"/>
                  </a:lnTo>
                  <a:lnTo>
                    <a:pt x="7311453" y="165100"/>
                  </a:lnTo>
                  <a:lnTo>
                    <a:pt x="7271639" y="165100"/>
                  </a:lnTo>
                  <a:lnTo>
                    <a:pt x="7264400" y="152400"/>
                  </a:lnTo>
                  <a:lnTo>
                    <a:pt x="7242810" y="165100"/>
                  </a:lnTo>
                  <a:lnTo>
                    <a:pt x="7221931" y="165100"/>
                  </a:lnTo>
                  <a:lnTo>
                    <a:pt x="7202398" y="177800"/>
                  </a:lnTo>
                  <a:lnTo>
                    <a:pt x="7184898" y="177800"/>
                  </a:lnTo>
                  <a:lnTo>
                    <a:pt x="7157517" y="165100"/>
                  </a:lnTo>
                  <a:lnTo>
                    <a:pt x="7089203" y="139700"/>
                  </a:lnTo>
                  <a:lnTo>
                    <a:pt x="7061835" y="152400"/>
                  </a:lnTo>
                  <a:lnTo>
                    <a:pt x="7052894" y="165100"/>
                  </a:lnTo>
                  <a:lnTo>
                    <a:pt x="7024167" y="165100"/>
                  </a:lnTo>
                  <a:lnTo>
                    <a:pt x="7011162" y="152400"/>
                  </a:lnTo>
                  <a:lnTo>
                    <a:pt x="6987946" y="139700"/>
                  </a:lnTo>
                  <a:lnTo>
                    <a:pt x="6943560" y="127000"/>
                  </a:lnTo>
                  <a:lnTo>
                    <a:pt x="6889801" y="114300"/>
                  </a:lnTo>
                  <a:lnTo>
                    <a:pt x="6801358" y="114300"/>
                  </a:lnTo>
                  <a:lnTo>
                    <a:pt x="6764706" y="101600"/>
                  </a:lnTo>
                  <a:lnTo>
                    <a:pt x="6524587" y="101600"/>
                  </a:lnTo>
                  <a:lnTo>
                    <a:pt x="6475730" y="114300"/>
                  </a:lnTo>
                  <a:lnTo>
                    <a:pt x="6444348" y="114300"/>
                  </a:lnTo>
                  <a:lnTo>
                    <a:pt x="6414300" y="127000"/>
                  </a:lnTo>
                  <a:lnTo>
                    <a:pt x="6331178" y="127000"/>
                  </a:lnTo>
                  <a:lnTo>
                    <a:pt x="6310261" y="114300"/>
                  </a:lnTo>
                  <a:lnTo>
                    <a:pt x="6290691" y="114300"/>
                  </a:lnTo>
                  <a:lnTo>
                    <a:pt x="6273165" y="101600"/>
                  </a:lnTo>
                  <a:lnTo>
                    <a:pt x="6239345" y="88900"/>
                  </a:lnTo>
                  <a:lnTo>
                    <a:pt x="6203505" y="76200"/>
                  </a:lnTo>
                  <a:lnTo>
                    <a:pt x="6166320" y="63500"/>
                  </a:lnTo>
                  <a:lnTo>
                    <a:pt x="6035192" y="63500"/>
                  </a:lnTo>
                  <a:lnTo>
                    <a:pt x="5984646" y="50800"/>
                  </a:lnTo>
                  <a:lnTo>
                    <a:pt x="5935484" y="63500"/>
                  </a:lnTo>
                  <a:lnTo>
                    <a:pt x="5889752" y="76200"/>
                  </a:lnTo>
                  <a:lnTo>
                    <a:pt x="5877865" y="88900"/>
                  </a:lnTo>
                  <a:lnTo>
                    <a:pt x="5865317" y="88900"/>
                  </a:lnTo>
                  <a:lnTo>
                    <a:pt x="5854116" y="76200"/>
                  </a:lnTo>
                  <a:lnTo>
                    <a:pt x="5846318" y="63500"/>
                  </a:lnTo>
                  <a:lnTo>
                    <a:pt x="5835777" y="50800"/>
                  </a:lnTo>
                  <a:lnTo>
                    <a:pt x="5825236" y="38100"/>
                  </a:lnTo>
                  <a:lnTo>
                    <a:pt x="5793498" y="25400"/>
                  </a:lnTo>
                  <a:lnTo>
                    <a:pt x="5754941" y="25400"/>
                  </a:lnTo>
                  <a:lnTo>
                    <a:pt x="5713361" y="38100"/>
                  </a:lnTo>
                  <a:lnTo>
                    <a:pt x="5672620" y="38100"/>
                  </a:lnTo>
                  <a:lnTo>
                    <a:pt x="5636514" y="50800"/>
                  </a:lnTo>
                  <a:lnTo>
                    <a:pt x="5600878" y="38100"/>
                  </a:lnTo>
                  <a:lnTo>
                    <a:pt x="5568645" y="25400"/>
                  </a:lnTo>
                  <a:lnTo>
                    <a:pt x="5506212" y="0"/>
                  </a:lnTo>
                  <a:lnTo>
                    <a:pt x="5496814" y="12700"/>
                  </a:lnTo>
                  <a:lnTo>
                    <a:pt x="5469102" y="12700"/>
                  </a:lnTo>
                  <a:lnTo>
                    <a:pt x="5440032" y="25400"/>
                  </a:lnTo>
                  <a:lnTo>
                    <a:pt x="5256022" y="25400"/>
                  </a:lnTo>
                  <a:lnTo>
                    <a:pt x="5191417" y="50800"/>
                  </a:lnTo>
                  <a:lnTo>
                    <a:pt x="5145062" y="63500"/>
                  </a:lnTo>
                  <a:lnTo>
                    <a:pt x="5098364" y="63500"/>
                  </a:lnTo>
                  <a:lnTo>
                    <a:pt x="5050269" y="76200"/>
                  </a:lnTo>
                  <a:lnTo>
                    <a:pt x="4999736" y="63500"/>
                  </a:lnTo>
                  <a:lnTo>
                    <a:pt x="4955121" y="63500"/>
                  </a:lnTo>
                  <a:lnTo>
                    <a:pt x="4908753" y="50800"/>
                  </a:lnTo>
                  <a:lnTo>
                    <a:pt x="4814252" y="50800"/>
                  </a:lnTo>
                  <a:lnTo>
                    <a:pt x="4767885" y="63500"/>
                  </a:lnTo>
                  <a:lnTo>
                    <a:pt x="4723295" y="63500"/>
                  </a:lnTo>
                  <a:lnTo>
                    <a:pt x="4681347" y="88900"/>
                  </a:lnTo>
                  <a:lnTo>
                    <a:pt x="4651819" y="88900"/>
                  </a:lnTo>
                  <a:lnTo>
                    <a:pt x="4645152" y="76200"/>
                  </a:lnTo>
                  <a:lnTo>
                    <a:pt x="4611535" y="50800"/>
                  </a:lnTo>
                  <a:lnTo>
                    <a:pt x="4571479" y="38100"/>
                  </a:lnTo>
                  <a:lnTo>
                    <a:pt x="4478782" y="38100"/>
                  </a:lnTo>
                  <a:lnTo>
                    <a:pt x="4429544" y="50800"/>
                  </a:lnTo>
                  <a:lnTo>
                    <a:pt x="4380649" y="50800"/>
                  </a:lnTo>
                  <a:lnTo>
                    <a:pt x="4333799" y="63500"/>
                  </a:lnTo>
                  <a:lnTo>
                    <a:pt x="4290695" y="63500"/>
                  </a:lnTo>
                  <a:lnTo>
                    <a:pt x="4234243" y="50800"/>
                  </a:lnTo>
                  <a:lnTo>
                    <a:pt x="4126852" y="50800"/>
                  </a:lnTo>
                  <a:lnTo>
                    <a:pt x="4066413" y="63500"/>
                  </a:lnTo>
                  <a:lnTo>
                    <a:pt x="4039146" y="63500"/>
                  </a:lnTo>
                  <a:lnTo>
                    <a:pt x="4011206" y="76200"/>
                  </a:lnTo>
                  <a:lnTo>
                    <a:pt x="3927170" y="76200"/>
                  </a:lnTo>
                  <a:lnTo>
                    <a:pt x="3921633" y="63500"/>
                  </a:lnTo>
                  <a:lnTo>
                    <a:pt x="3893477" y="63500"/>
                  </a:lnTo>
                  <a:lnTo>
                    <a:pt x="3842969" y="76200"/>
                  </a:lnTo>
                  <a:lnTo>
                    <a:pt x="3788372" y="88900"/>
                  </a:lnTo>
                  <a:lnTo>
                    <a:pt x="3720985" y="88900"/>
                  </a:lnTo>
                  <a:lnTo>
                    <a:pt x="3694633" y="76200"/>
                  </a:lnTo>
                  <a:lnTo>
                    <a:pt x="3669627" y="63500"/>
                  </a:lnTo>
                  <a:lnTo>
                    <a:pt x="3646678" y="63500"/>
                  </a:lnTo>
                  <a:lnTo>
                    <a:pt x="3611854" y="76200"/>
                  </a:lnTo>
                  <a:lnTo>
                    <a:pt x="3536835" y="101600"/>
                  </a:lnTo>
                  <a:lnTo>
                    <a:pt x="3502025" y="114300"/>
                  </a:lnTo>
                  <a:lnTo>
                    <a:pt x="3479393" y="101600"/>
                  </a:lnTo>
                  <a:lnTo>
                    <a:pt x="3462210" y="88900"/>
                  </a:lnTo>
                  <a:lnTo>
                    <a:pt x="3445014" y="88900"/>
                  </a:lnTo>
                  <a:lnTo>
                    <a:pt x="3422396" y="101600"/>
                  </a:lnTo>
                  <a:lnTo>
                    <a:pt x="3345027" y="101600"/>
                  </a:lnTo>
                  <a:lnTo>
                    <a:pt x="3321050" y="114300"/>
                  </a:lnTo>
                  <a:lnTo>
                    <a:pt x="3217938" y="114300"/>
                  </a:lnTo>
                  <a:lnTo>
                    <a:pt x="3163760" y="101600"/>
                  </a:lnTo>
                  <a:lnTo>
                    <a:pt x="3110598" y="101600"/>
                  </a:lnTo>
                  <a:lnTo>
                    <a:pt x="3060573" y="88900"/>
                  </a:lnTo>
                  <a:lnTo>
                    <a:pt x="3013024" y="101600"/>
                  </a:lnTo>
                  <a:lnTo>
                    <a:pt x="2967482" y="114300"/>
                  </a:lnTo>
                  <a:lnTo>
                    <a:pt x="2879725" y="165100"/>
                  </a:lnTo>
                  <a:lnTo>
                    <a:pt x="2862757" y="165100"/>
                  </a:lnTo>
                  <a:lnTo>
                    <a:pt x="2847149" y="152400"/>
                  </a:lnTo>
                  <a:lnTo>
                    <a:pt x="2836964" y="152400"/>
                  </a:lnTo>
                  <a:lnTo>
                    <a:pt x="2836291" y="139700"/>
                  </a:lnTo>
                  <a:lnTo>
                    <a:pt x="2834932" y="114300"/>
                  </a:lnTo>
                  <a:lnTo>
                    <a:pt x="2830855" y="101600"/>
                  </a:lnTo>
                  <a:lnTo>
                    <a:pt x="2824073" y="88900"/>
                  </a:lnTo>
                  <a:lnTo>
                    <a:pt x="2814574" y="76200"/>
                  </a:lnTo>
                  <a:lnTo>
                    <a:pt x="2771724" y="76200"/>
                  </a:lnTo>
                  <a:lnTo>
                    <a:pt x="2763050" y="88900"/>
                  </a:lnTo>
                  <a:lnTo>
                    <a:pt x="2753029" y="88900"/>
                  </a:lnTo>
                  <a:lnTo>
                    <a:pt x="2742311" y="101600"/>
                  </a:lnTo>
                  <a:lnTo>
                    <a:pt x="2707690" y="101600"/>
                  </a:lnTo>
                  <a:lnTo>
                    <a:pt x="2698877" y="88900"/>
                  </a:lnTo>
                  <a:lnTo>
                    <a:pt x="2691638" y="88900"/>
                  </a:lnTo>
                  <a:lnTo>
                    <a:pt x="2675229" y="101600"/>
                  </a:lnTo>
                  <a:lnTo>
                    <a:pt x="2658148" y="114300"/>
                  </a:lnTo>
                  <a:lnTo>
                    <a:pt x="2639720" y="127000"/>
                  </a:lnTo>
                  <a:lnTo>
                    <a:pt x="2619248" y="139700"/>
                  </a:lnTo>
                  <a:lnTo>
                    <a:pt x="2598432" y="139700"/>
                  </a:lnTo>
                  <a:lnTo>
                    <a:pt x="2589720" y="127000"/>
                  </a:lnTo>
                  <a:lnTo>
                    <a:pt x="2511844" y="127000"/>
                  </a:lnTo>
                  <a:lnTo>
                    <a:pt x="2489073" y="139700"/>
                  </a:lnTo>
                  <a:lnTo>
                    <a:pt x="2474595" y="139700"/>
                  </a:lnTo>
                  <a:lnTo>
                    <a:pt x="2448801" y="127000"/>
                  </a:lnTo>
                  <a:lnTo>
                    <a:pt x="2425725" y="127000"/>
                  </a:lnTo>
                  <a:lnTo>
                    <a:pt x="2405367" y="114300"/>
                  </a:lnTo>
                  <a:lnTo>
                    <a:pt x="2387727" y="101600"/>
                  </a:lnTo>
                  <a:lnTo>
                    <a:pt x="2371547" y="114300"/>
                  </a:lnTo>
                  <a:lnTo>
                    <a:pt x="2341905" y="114300"/>
                  </a:lnTo>
                  <a:lnTo>
                    <a:pt x="2329815" y="127000"/>
                  </a:lnTo>
                  <a:lnTo>
                    <a:pt x="2308999" y="127000"/>
                  </a:lnTo>
                  <a:lnTo>
                    <a:pt x="2300287" y="114300"/>
                  </a:lnTo>
                  <a:lnTo>
                    <a:pt x="2268283" y="114300"/>
                  </a:lnTo>
                  <a:lnTo>
                    <a:pt x="2246566" y="127000"/>
                  </a:lnTo>
                  <a:lnTo>
                    <a:pt x="2224913" y="152400"/>
                  </a:lnTo>
                  <a:lnTo>
                    <a:pt x="2214092" y="152400"/>
                  </a:lnTo>
                  <a:lnTo>
                    <a:pt x="2203246" y="139700"/>
                  </a:lnTo>
                  <a:lnTo>
                    <a:pt x="2143531" y="139700"/>
                  </a:lnTo>
                  <a:lnTo>
                    <a:pt x="2127250" y="152400"/>
                  </a:lnTo>
                  <a:lnTo>
                    <a:pt x="2120011" y="152400"/>
                  </a:lnTo>
                  <a:lnTo>
                    <a:pt x="2120011" y="139700"/>
                  </a:lnTo>
                  <a:lnTo>
                    <a:pt x="2112772" y="139700"/>
                  </a:lnTo>
                  <a:lnTo>
                    <a:pt x="2072005" y="127000"/>
                  </a:lnTo>
                  <a:lnTo>
                    <a:pt x="1922005" y="127000"/>
                  </a:lnTo>
                  <a:lnTo>
                    <a:pt x="1881251" y="152400"/>
                  </a:lnTo>
                  <a:lnTo>
                    <a:pt x="1806143" y="152400"/>
                  </a:lnTo>
                  <a:lnTo>
                    <a:pt x="1770278" y="139700"/>
                  </a:lnTo>
                  <a:lnTo>
                    <a:pt x="1736471" y="152400"/>
                  </a:lnTo>
                  <a:lnTo>
                    <a:pt x="1700936" y="152400"/>
                  </a:lnTo>
                  <a:lnTo>
                    <a:pt x="1693164" y="139700"/>
                  </a:lnTo>
                  <a:lnTo>
                    <a:pt x="1679587" y="127000"/>
                  </a:lnTo>
                  <a:lnTo>
                    <a:pt x="1667370" y="114300"/>
                  </a:lnTo>
                  <a:lnTo>
                    <a:pt x="1655152" y="101600"/>
                  </a:lnTo>
                  <a:lnTo>
                    <a:pt x="1606296" y="101600"/>
                  </a:lnTo>
                  <a:lnTo>
                    <a:pt x="1599730" y="114300"/>
                  </a:lnTo>
                  <a:lnTo>
                    <a:pt x="1447038" y="114300"/>
                  </a:lnTo>
                  <a:lnTo>
                    <a:pt x="1406956" y="101600"/>
                  </a:lnTo>
                  <a:lnTo>
                    <a:pt x="1323975" y="127000"/>
                  </a:lnTo>
                  <a:lnTo>
                    <a:pt x="1287907" y="139700"/>
                  </a:lnTo>
                  <a:lnTo>
                    <a:pt x="1233627" y="139700"/>
                  </a:lnTo>
                  <a:lnTo>
                    <a:pt x="1179449" y="114300"/>
                  </a:lnTo>
                  <a:lnTo>
                    <a:pt x="1174013" y="114300"/>
                  </a:lnTo>
                  <a:lnTo>
                    <a:pt x="1157732" y="139700"/>
                  </a:lnTo>
                  <a:lnTo>
                    <a:pt x="1119047" y="139700"/>
                  </a:lnTo>
                  <a:lnTo>
                    <a:pt x="1114298" y="127000"/>
                  </a:lnTo>
                  <a:lnTo>
                    <a:pt x="1099820" y="101600"/>
                  </a:lnTo>
                  <a:lnTo>
                    <a:pt x="1092581" y="101600"/>
                  </a:lnTo>
                  <a:lnTo>
                    <a:pt x="1092581" y="114300"/>
                  </a:lnTo>
                  <a:lnTo>
                    <a:pt x="1065428" y="114300"/>
                  </a:lnTo>
                  <a:lnTo>
                    <a:pt x="1055928" y="101600"/>
                  </a:lnTo>
                  <a:lnTo>
                    <a:pt x="1049147" y="88900"/>
                  </a:lnTo>
                  <a:lnTo>
                    <a:pt x="1035227" y="88900"/>
                  </a:lnTo>
                  <a:lnTo>
                    <a:pt x="1026515" y="101600"/>
                  </a:lnTo>
                  <a:lnTo>
                    <a:pt x="1016457" y="101600"/>
                  </a:lnTo>
                  <a:lnTo>
                    <a:pt x="1005713" y="114300"/>
                  </a:lnTo>
                  <a:lnTo>
                    <a:pt x="978560" y="114300"/>
                  </a:lnTo>
                  <a:lnTo>
                    <a:pt x="969060" y="101600"/>
                  </a:lnTo>
                  <a:lnTo>
                    <a:pt x="962279" y="101600"/>
                  </a:lnTo>
                  <a:lnTo>
                    <a:pt x="940574" y="88900"/>
                  </a:lnTo>
                  <a:lnTo>
                    <a:pt x="839343" y="88900"/>
                  </a:lnTo>
                  <a:lnTo>
                    <a:pt x="808228" y="76200"/>
                  </a:lnTo>
                  <a:lnTo>
                    <a:pt x="780516" y="76200"/>
                  </a:lnTo>
                  <a:lnTo>
                    <a:pt x="756881" y="88900"/>
                  </a:lnTo>
                  <a:lnTo>
                    <a:pt x="737997" y="114300"/>
                  </a:lnTo>
                  <a:lnTo>
                    <a:pt x="705408" y="114300"/>
                  </a:lnTo>
                  <a:lnTo>
                    <a:pt x="694563" y="101600"/>
                  </a:lnTo>
                  <a:lnTo>
                    <a:pt x="689013" y="101600"/>
                  </a:lnTo>
                  <a:lnTo>
                    <a:pt x="682790" y="88900"/>
                  </a:lnTo>
                  <a:lnTo>
                    <a:pt x="675220" y="76200"/>
                  </a:lnTo>
                  <a:lnTo>
                    <a:pt x="665607" y="76200"/>
                  </a:lnTo>
                  <a:lnTo>
                    <a:pt x="636727" y="101600"/>
                  </a:lnTo>
                  <a:lnTo>
                    <a:pt x="630047" y="101600"/>
                  </a:lnTo>
                  <a:lnTo>
                    <a:pt x="621347" y="114300"/>
                  </a:lnTo>
                  <a:lnTo>
                    <a:pt x="545592" y="114300"/>
                  </a:lnTo>
                  <a:lnTo>
                    <a:pt x="528193" y="127000"/>
                  </a:lnTo>
                  <a:lnTo>
                    <a:pt x="493585" y="127000"/>
                  </a:lnTo>
                  <a:lnTo>
                    <a:pt x="484784" y="114300"/>
                  </a:lnTo>
                  <a:lnTo>
                    <a:pt x="466229" y="101600"/>
                  </a:lnTo>
                  <a:lnTo>
                    <a:pt x="423722" y="127000"/>
                  </a:lnTo>
                  <a:lnTo>
                    <a:pt x="301396" y="127000"/>
                  </a:lnTo>
                  <a:lnTo>
                    <a:pt x="260477" y="152400"/>
                  </a:lnTo>
                  <a:lnTo>
                    <a:pt x="253911" y="152400"/>
                  </a:lnTo>
                  <a:lnTo>
                    <a:pt x="245999" y="165100"/>
                  </a:lnTo>
                  <a:lnTo>
                    <a:pt x="231533" y="165100"/>
                  </a:lnTo>
                  <a:lnTo>
                    <a:pt x="216382" y="152400"/>
                  </a:lnTo>
                  <a:lnTo>
                    <a:pt x="188785" y="139700"/>
                  </a:lnTo>
                  <a:lnTo>
                    <a:pt x="173647" y="127000"/>
                  </a:lnTo>
                  <a:lnTo>
                    <a:pt x="130238" y="127000"/>
                  </a:lnTo>
                  <a:lnTo>
                    <a:pt x="104228" y="114300"/>
                  </a:lnTo>
                  <a:lnTo>
                    <a:pt x="21704" y="114300"/>
                  </a:lnTo>
                  <a:lnTo>
                    <a:pt x="14465" y="127000"/>
                  </a:lnTo>
                  <a:lnTo>
                    <a:pt x="7239" y="127000"/>
                  </a:lnTo>
                  <a:lnTo>
                    <a:pt x="3898" y="1057529"/>
                  </a:lnTo>
                  <a:lnTo>
                    <a:pt x="0" y="1057529"/>
                  </a:lnTo>
                  <a:lnTo>
                    <a:pt x="0" y="2146300"/>
                  </a:lnTo>
                  <a:lnTo>
                    <a:pt x="0" y="3000629"/>
                  </a:lnTo>
                  <a:lnTo>
                    <a:pt x="13563" y="3000629"/>
                  </a:lnTo>
                  <a:lnTo>
                    <a:pt x="19329" y="3013329"/>
                  </a:lnTo>
                  <a:lnTo>
                    <a:pt x="21704" y="3026029"/>
                  </a:lnTo>
                  <a:lnTo>
                    <a:pt x="28943" y="3026029"/>
                  </a:lnTo>
                  <a:lnTo>
                    <a:pt x="28943" y="3013329"/>
                  </a:lnTo>
                  <a:lnTo>
                    <a:pt x="36182" y="3013329"/>
                  </a:lnTo>
                  <a:lnTo>
                    <a:pt x="43967" y="3000629"/>
                  </a:lnTo>
                  <a:lnTo>
                    <a:pt x="93370" y="3000629"/>
                  </a:lnTo>
                  <a:lnTo>
                    <a:pt x="103098" y="2987929"/>
                  </a:lnTo>
                  <a:lnTo>
                    <a:pt x="110109" y="2987929"/>
                  </a:lnTo>
                  <a:lnTo>
                    <a:pt x="115773" y="2975229"/>
                  </a:lnTo>
                  <a:lnTo>
                    <a:pt x="124574" y="2962529"/>
                  </a:lnTo>
                  <a:lnTo>
                    <a:pt x="159181" y="2962529"/>
                  </a:lnTo>
                  <a:lnTo>
                    <a:pt x="171157" y="2975229"/>
                  </a:lnTo>
                  <a:lnTo>
                    <a:pt x="197840" y="3000629"/>
                  </a:lnTo>
                  <a:lnTo>
                    <a:pt x="209829" y="3026029"/>
                  </a:lnTo>
                  <a:lnTo>
                    <a:pt x="217068" y="3013329"/>
                  </a:lnTo>
                  <a:lnTo>
                    <a:pt x="231533" y="3013329"/>
                  </a:lnTo>
                  <a:lnTo>
                    <a:pt x="281495" y="3026029"/>
                  </a:lnTo>
                  <a:lnTo>
                    <a:pt x="492912" y="3026029"/>
                  </a:lnTo>
                  <a:lnTo>
                    <a:pt x="514515" y="3038729"/>
                  </a:lnTo>
                  <a:lnTo>
                    <a:pt x="535432" y="3051429"/>
                  </a:lnTo>
                  <a:lnTo>
                    <a:pt x="542658" y="3051429"/>
                  </a:lnTo>
                  <a:lnTo>
                    <a:pt x="542658" y="3064129"/>
                  </a:lnTo>
                  <a:lnTo>
                    <a:pt x="558939" y="3051429"/>
                  </a:lnTo>
                  <a:lnTo>
                    <a:pt x="591502" y="3051429"/>
                  </a:lnTo>
                  <a:lnTo>
                    <a:pt x="607783" y="3038729"/>
                  </a:lnTo>
                  <a:lnTo>
                    <a:pt x="607783" y="3051429"/>
                  </a:lnTo>
                  <a:lnTo>
                    <a:pt x="643851" y="3051429"/>
                  </a:lnTo>
                  <a:lnTo>
                    <a:pt x="664756" y="3038729"/>
                  </a:lnTo>
                  <a:lnTo>
                    <a:pt x="684288" y="3038729"/>
                  </a:lnTo>
                  <a:lnTo>
                    <a:pt x="701802" y="3026029"/>
                  </a:lnTo>
                  <a:lnTo>
                    <a:pt x="729170" y="3038729"/>
                  </a:lnTo>
                  <a:lnTo>
                    <a:pt x="763333" y="3064129"/>
                  </a:lnTo>
                  <a:lnTo>
                    <a:pt x="797483" y="3064129"/>
                  </a:lnTo>
                  <a:lnTo>
                    <a:pt x="824865" y="3051429"/>
                  </a:lnTo>
                  <a:lnTo>
                    <a:pt x="833793" y="3051429"/>
                  </a:lnTo>
                  <a:lnTo>
                    <a:pt x="847483" y="3038729"/>
                  </a:lnTo>
                  <a:lnTo>
                    <a:pt x="862520" y="3051429"/>
                  </a:lnTo>
                  <a:lnTo>
                    <a:pt x="875538" y="3051429"/>
                  </a:lnTo>
                  <a:lnTo>
                    <a:pt x="898740" y="3076829"/>
                  </a:lnTo>
                  <a:lnTo>
                    <a:pt x="943127" y="3089529"/>
                  </a:lnTo>
                  <a:lnTo>
                    <a:pt x="1048232" y="3089529"/>
                  </a:lnTo>
                  <a:lnTo>
                    <a:pt x="1085342" y="3102229"/>
                  </a:lnTo>
                  <a:lnTo>
                    <a:pt x="1121981" y="3102229"/>
                  </a:lnTo>
                  <a:lnTo>
                    <a:pt x="1150467" y="3114929"/>
                  </a:lnTo>
                  <a:lnTo>
                    <a:pt x="1178941" y="3114929"/>
                  </a:lnTo>
                  <a:lnTo>
                    <a:pt x="1215517" y="3102229"/>
                  </a:lnTo>
                  <a:lnTo>
                    <a:pt x="1410970" y="3102229"/>
                  </a:lnTo>
                  <a:lnTo>
                    <a:pt x="1442339" y="3089529"/>
                  </a:lnTo>
                  <a:lnTo>
                    <a:pt x="1472387" y="3089529"/>
                  </a:lnTo>
                  <a:lnTo>
                    <a:pt x="1502460" y="3076829"/>
                  </a:lnTo>
                  <a:lnTo>
                    <a:pt x="1533906" y="3076829"/>
                  </a:lnTo>
                  <a:lnTo>
                    <a:pt x="1555508" y="3089529"/>
                  </a:lnTo>
                  <a:lnTo>
                    <a:pt x="1576425" y="3089529"/>
                  </a:lnTo>
                  <a:lnTo>
                    <a:pt x="1595996" y="3102229"/>
                  </a:lnTo>
                  <a:lnTo>
                    <a:pt x="1613535" y="3102229"/>
                  </a:lnTo>
                  <a:lnTo>
                    <a:pt x="1647342" y="3127629"/>
                  </a:lnTo>
                  <a:lnTo>
                    <a:pt x="1683194" y="3140329"/>
                  </a:lnTo>
                  <a:lnTo>
                    <a:pt x="1720367" y="3140329"/>
                  </a:lnTo>
                  <a:lnTo>
                    <a:pt x="1758188" y="3153029"/>
                  </a:lnTo>
                  <a:lnTo>
                    <a:pt x="1951202" y="3153029"/>
                  </a:lnTo>
                  <a:lnTo>
                    <a:pt x="1996948" y="3127629"/>
                  </a:lnTo>
                  <a:lnTo>
                    <a:pt x="2032571" y="3127629"/>
                  </a:lnTo>
                  <a:lnTo>
                    <a:pt x="2040382" y="3140329"/>
                  </a:lnTo>
                  <a:lnTo>
                    <a:pt x="2061451" y="3165729"/>
                  </a:lnTo>
                  <a:lnTo>
                    <a:pt x="2093188" y="3178429"/>
                  </a:lnTo>
                  <a:lnTo>
                    <a:pt x="2173325" y="3178429"/>
                  </a:lnTo>
                  <a:lnTo>
                    <a:pt x="2214067" y="3165729"/>
                  </a:lnTo>
                  <a:lnTo>
                    <a:pt x="2285809" y="3165729"/>
                  </a:lnTo>
                  <a:lnTo>
                    <a:pt x="2318042" y="3178429"/>
                  </a:lnTo>
                  <a:lnTo>
                    <a:pt x="2380488" y="3203829"/>
                  </a:lnTo>
                  <a:lnTo>
                    <a:pt x="2389873" y="3203829"/>
                  </a:lnTo>
                  <a:lnTo>
                    <a:pt x="2417584" y="3191129"/>
                  </a:lnTo>
                  <a:lnTo>
                    <a:pt x="2446655" y="3178429"/>
                  </a:lnTo>
                  <a:lnTo>
                    <a:pt x="2551620" y="3178429"/>
                  </a:lnTo>
                  <a:lnTo>
                    <a:pt x="2568575" y="3191129"/>
                  </a:lnTo>
                  <a:lnTo>
                    <a:pt x="2590177" y="3178429"/>
                  </a:lnTo>
                  <a:lnTo>
                    <a:pt x="2648191" y="3178429"/>
                  </a:lnTo>
                  <a:lnTo>
                    <a:pt x="2695270" y="3165729"/>
                  </a:lnTo>
                  <a:lnTo>
                    <a:pt x="2788323" y="3140329"/>
                  </a:lnTo>
                  <a:lnTo>
                    <a:pt x="2886964" y="3140329"/>
                  </a:lnTo>
                  <a:lnTo>
                    <a:pt x="2931566" y="3153029"/>
                  </a:lnTo>
                  <a:lnTo>
                    <a:pt x="3118802" y="3153029"/>
                  </a:lnTo>
                  <a:lnTo>
                    <a:pt x="3163392" y="3140329"/>
                  </a:lnTo>
                  <a:lnTo>
                    <a:pt x="3205353" y="3127629"/>
                  </a:lnTo>
                  <a:lnTo>
                    <a:pt x="3241548" y="3127629"/>
                  </a:lnTo>
                  <a:lnTo>
                    <a:pt x="3275152" y="3153029"/>
                  </a:lnTo>
                  <a:lnTo>
                    <a:pt x="3315208" y="3165729"/>
                  </a:lnTo>
                  <a:lnTo>
                    <a:pt x="3457143" y="3165729"/>
                  </a:lnTo>
                  <a:lnTo>
                    <a:pt x="3506038" y="3153029"/>
                  </a:lnTo>
                  <a:lnTo>
                    <a:pt x="3820287" y="3153029"/>
                  </a:lnTo>
                  <a:lnTo>
                    <a:pt x="3847541" y="3140329"/>
                  </a:lnTo>
                  <a:lnTo>
                    <a:pt x="3875481" y="3140329"/>
                  </a:lnTo>
                  <a:lnTo>
                    <a:pt x="3904767" y="3127629"/>
                  </a:lnTo>
                  <a:lnTo>
                    <a:pt x="3945725" y="3127629"/>
                  </a:lnTo>
                  <a:lnTo>
                    <a:pt x="3953294" y="3140329"/>
                  </a:lnTo>
                  <a:lnTo>
                    <a:pt x="3993210" y="3140329"/>
                  </a:lnTo>
                  <a:lnTo>
                    <a:pt x="4043718" y="3127629"/>
                  </a:lnTo>
                  <a:lnTo>
                    <a:pt x="4098315" y="3114929"/>
                  </a:lnTo>
                  <a:lnTo>
                    <a:pt x="4138676" y="3114929"/>
                  </a:lnTo>
                  <a:lnTo>
                    <a:pt x="4165701" y="3127629"/>
                  </a:lnTo>
                  <a:lnTo>
                    <a:pt x="4192054" y="3140329"/>
                  </a:lnTo>
                  <a:lnTo>
                    <a:pt x="4240022" y="3140329"/>
                  </a:lnTo>
                  <a:lnTo>
                    <a:pt x="4274832" y="3127629"/>
                  </a:lnTo>
                  <a:lnTo>
                    <a:pt x="4312348" y="3114929"/>
                  </a:lnTo>
                  <a:lnTo>
                    <a:pt x="4349851" y="3102229"/>
                  </a:lnTo>
                  <a:lnTo>
                    <a:pt x="4407293" y="3102229"/>
                  </a:lnTo>
                  <a:lnTo>
                    <a:pt x="4424489" y="3114929"/>
                  </a:lnTo>
                  <a:lnTo>
                    <a:pt x="4464304" y="3114929"/>
                  </a:lnTo>
                  <a:lnTo>
                    <a:pt x="4488281" y="3102229"/>
                  </a:lnTo>
                  <a:lnTo>
                    <a:pt x="4722927" y="3102229"/>
                  </a:lnTo>
                  <a:lnTo>
                    <a:pt x="4776089" y="3114929"/>
                  </a:lnTo>
                  <a:lnTo>
                    <a:pt x="4826127" y="3114929"/>
                  </a:lnTo>
                  <a:lnTo>
                    <a:pt x="4873663" y="3102229"/>
                  </a:lnTo>
                  <a:lnTo>
                    <a:pt x="4963426" y="3076829"/>
                  </a:lnTo>
                  <a:lnTo>
                    <a:pt x="5006975" y="3051429"/>
                  </a:lnTo>
                  <a:lnTo>
                    <a:pt x="5039550" y="3051429"/>
                  </a:lnTo>
                  <a:lnTo>
                    <a:pt x="5049723" y="3064129"/>
                  </a:lnTo>
                  <a:lnTo>
                    <a:pt x="5050409" y="3076829"/>
                  </a:lnTo>
                  <a:lnTo>
                    <a:pt x="5051755" y="3089529"/>
                  </a:lnTo>
                  <a:lnTo>
                    <a:pt x="5055832" y="3114929"/>
                  </a:lnTo>
                  <a:lnTo>
                    <a:pt x="5062613" y="3127629"/>
                  </a:lnTo>
                  <a:lnTo>
                    <a:pt x="5072126" y="3140329"/>
                  </a:lnTo>
                  <a:lnTo>
                    <a:pt x="5079365" y="3127629"/>
                  </a:lnTo>
                  <a:lnTo>
                    <a:pt x="5101082" y="3127629"/>
                  </a:lnTo>
                  <a:lnTo>
                    <a:pt x="5108321" y="3140329"/>
                  </a:lnTo>
                  <a:lnTo>
                    <a:pt x="5114963" y="3127629"/>
                  </a:lnTo>
                  <a:lnTo>
                    <a:pt x="5123637" y="3127629"/>
                  </a:lnTo>
                  <a:lnTo>
                    <a:pt x="5133657" y="3114929"/>
                  </a:lnTo>
                  <a:lnTo>
                    <a:pt x="5144389" y="3114929"/>
                  </a:lnTo>
                  <a:lnTo>
                    <a:pt x="5153203" y="3102229"/>
                  </a:lnTo>
                  <a:lnTo>
                    <a:pt x="5166093" y="3102229"/>
                  </a:lnTo>
                  <a:lnTo>
                    <a:pt x="5178996" y="3114929"/>
                  </a:lnTo>
                  <a:lnTo>
                    <a:pt x="5187823" y="3114929"/>
                  </a:lnTo>
                  <a:lnTo>
                    <a:pt x="5187823" y="3127629"/>
                  </a:lnTo>
                  <a:lnTo>
                    <a:pt x="5195062" y="3127629"/>
                  </a:lnTo>
                  <a:lnTo>
                    <a:pt x="5211457" y="3114929"/>
                  </a:lnTo>
                  <a:lnTo>
                    <a:pt x="5228539" y="3102229"/>
                  </a:lnTo>
                  <a:lnTo>
                    <a:pt x="5246967" y="3089529"/>
                  </a:lnTo>
                  <a:lnTo>
                    <a:pt x="5267452" y="3076829"/>
                  </a:lnTo>
                  <a:lnTo>
                    <a:pt x="5437886" y="3076829"/>
                  </a:lnTo>
                  <a:lnTo>
                    <a:pt x="5460962" y="3089529"/>
                  </a:lnTo>
                  <a:lnTo>
                    <a:pt x="5481320" y="3102229"/>
                  </a:lnTo>
                  <a:lnTo>
                    <a:pt x="5530634" y="3102229"/>
                  </a:lnTo>
                  <a:lnTo>
                    <a:pt x="5544782" y="3089529"/>
                  </a:lnTo>
                  <a:lnTo>
                    <a:pt x="5586400" y="3089529"/>
                  </a:lnTo>
                  <a:lnTo>
                    <a:pt x="5593080" y="3102229"/>
                  </a:lnTo>
                  <a:lnTo>
                    <a:pt x="5607558" y="3102229"/>
                  </a:lnTo>
                  <a:lnTo>
                    <a:pt x="5618404" y="3089529"/>
                  </a:lnTo>
                  <a:lnTo>
                    <a:pt x="5629249" y="3089529"/>
                  </a:lnTo>
                  <a:lnTo>
                    <a:pt x="5640070" y="3076829"/>
                  </a:lnTo>
                  <a:lnTo>
                    <a:pt x="5650865" y="3064129"/>
                  </a:lnTo>
                  <a:lnTo>
                    <a:pt x="5683440" y="3064129"/>
                  </a:lnTo>
                  <a:lnTo>
                    <a:pt x="5694299" y="3076829"/>
                  </a:lnTo>
                  <a:lnTo>
                    <a:pt x="5726874" y="3076829"/>
                  </a:lnTo>
                  <a:lnTo>
                    <a:pt x="5743156" y="3064129"/>
                  </a:lnTo>
                  <a:lnTo>
                    <a:pt x="5773928" y="3064129"/>
                  </a:lnTo>
                  <a:lnTo>
                    <a:pt x="5814682" y="3076829"/>
                  </a:lnTo>
                  <a:lnTo>
                    <a:pt x="5863755" y="3089529"/>
                  </a:lnTo>
                  <a:lnTo>
                    <a:pt x="5915609" y="3089529"/>
                  </a:lnTo>
                  <a:lnTo>
                    <a:pt x="5964682" y="3076829"/>
                  </a:lnTo>
                  <a:lnTo>
                    <a:pt x="6005436" y="3064129"/>
                  </a:lnTo>
                  <a:lnTo>
                    <a:pt x="6043333" y="3051429"/>
                  </a:lnTo>
                  <a:lnTo>
                    <a:pt x="6080544" y="3064129"/>
                  </a:lnTo>
                  <a:lnTo>
                    <a:pt x="6116409" y="3064129"/>
                  </a:lnTo>
                  <a:lnTo>
                    <a:pt x="6150229" y="3051429"/>
                  </a:lnTo>
                  <a:lnTo>
                    <a:pt x="6185751" y="3051429"/>
                  </a:lnTo>
                  <a:lnTo>
                    <a:pt x="6193536" y="3064129"/>
                  </a:lnTo>
                  <a:lnTo>
                    <a:pt x="6207099" y="3089529"/>
                  </a:lnTo>
                  <a:lnTo>
                    <a:pt x="6231534" y="3102229"/>
                  </a:lnTo>
                  <a:lnTo>
                    <a:pt x="6258687" y="3114929"/>
                  </a:lnTo>
                  <a:lnTo>
                    <a:pt x="6280404" y="3102229"/>
                  </a:lnTo>
                  <a:lnTo>
                    <a:pt x="6381636" y="3102229"/>
                  </a:lnTo>
                  <a:lnTo>
                    <a:pt x="6403467" y="3089529"/>
                  </a:lnTo>
                  <a:lnTo>
                    <a:pt x="6432982" y="3089529"/>
                  </a:lnTo>
                  <a:lnTo>
                    <a:pt x="6439662" y="3102229"/>
                  </a:lnTo>
                  <a:lnTo>
                    <a:pt x="6479730" y="3114929"/>
                  </a:lnTo>
                  <a:lnTo>
                    <a:pt x="6521894" y="3102229"/>
                  </a:lnTo>
                  <a:lnTo>
                    <a:pt x="6542303" y="3089529"/>
                  </a:lnTo>
                  <a:lnTo>
                    <a:pt x="6562712" y="3076829"/>
                  </a:lnTo>
                  <a:lnTo>
                    <a:pt x="6598793" y="3064129"/>
                  </a:lnTo>
                  <a:lnTo>
                    <a:pt x="6625933" y="3064129"/>
                  </a:lnTo>
                  <a:lnTo>
                    <a:pt x="6653060" y="3076829"/>
                  </a:lnTo>
                  <a:lnTo>
                    <a:pt x="6680174" y="3076829"/>
                  </a:lnTo>
                  <a:lnTo>
                    <a:pt x="6707251" y="3089529"/>
                  </a:lnTo>
                  <a:lnTo>
                    <a:pt x="6728968" y="3076829"/>
                  </a:lnTo>
                  <a:lnTo>
                    <a:pt x="6741858" y="3064129"/>
                  </a:lnTo>
                  <a:lnTo>
                    <a:pt x="6756108" y="3064129"/>
                  </a:lnTo>
                  <a:lnTo>
                    <a:pt x="6767639" y="3076829"/>
                  </a:lnTo>
                  <a:lnTo>
                    <a:pt x="6772402" y="3089529"/>
                  </a:lnTo>
                  <a:lnTo>
                    <a:pt x="6779641" y="3089529"/>
                  </a:lnTo>
                  <a:lnTo>
                    <a:pt x="6779641" y="3102229"/>
                  </a:lnTo>
                  <a:lnTo>
                    <a:pt x="6830758" y="3102229"/>
                  </a:lnTo>
                  <a:lnTo>
                    <a:pt x="6837553" y="3114929"/>
                  </a:lnTo>
                  <a:lnTo>
                    <a:pt x="6844792" y="3127629"/>
                  </a:lnTo>
                  <a:lnTo>
                    <a:pt x="6851459" y="3114929"/>
                  </a:lnTo>
                  <a:lnTo>
                    <a:pt x="6860172" y="3114929"/>
                  </a:lnTo>
                  <a:lnTo>
                    <a:pt x="6870230" y="3102229"/>
                  </a:lnTo>
                  <a:lnTo>
                    <a:pt x="6880987" y="3089529"/>
                  </a:lnTo>
                  <a:lnTo>
                    <a:pt x="6895909" y="3089529"/>
                  </a:lnTo>
                  <a:lnTo>
                    <a:pt x="6908127" y="3102229"/>
                  </a:lnTo>
                  <a:lnTo>
                    <a:pt x="6917626" y="3102229"/>
                  </a:lnTo>
                  <a:lnTo>
                    <a:pt x="6924421" y="3114929"/>
                  </a:lnTo>
                  <a:lnTo>
                    <a:pt x="6989458" y="3114929"/>
                  </a:lnTo>
                  <a:lnTo>
                    <a:pt x="7011162" y="3127629"/>
                  </a:lnTo>
                  <a:lnTo>
                    <a:pt x="7018845" y="3114929"/>
                  </a:lnTo>
                  <a:lnTo>
                    <a:pt x="7039661" y="3114929"/>
                  </a:lnTo>
                  <a:lnTo>
                    <a:pt x="7047357" y="3127629"/>
                  </a:lnTo>
                  <a:lnTo>
                    <a:pt x="7106171" y="3127629"/>
                  </a:lnTo>
                  <a:lnTo>
                    <a:pt x="7129805" y="3114929"/>
                  </a:lnTo>
                  <a:lnTo>
                    <a:pt x="7148703" y="3102229"/>
                  </a:lnTo>
                  <a:lnTo>
                    <a:pt x="7159561" y="3089529"/>
                  </a:lnTo>
                  <a:lnTo>
                    <a:pt x="7170420" y="3089529"/>
                  </a:lnTo>
                  <a:lnTo>
                    <a:pt x="7181278" y="3102229"/>
                  </a:lnTo>
                  <a:lnTo>
                    <a:pt x="7192137" y="3102229"/>
                  </a:lnTo>
                  <a:lnTo>
                    <a:pt x="7197674" y="3114929"/>
                  </a:lnTo>
                  <a:lnTo>
                    <a:pt x="7203897" y="3114929"/>
                  </a:lnTo>
                  <a:lnTo>
                    <a:pt x="7211466" y="3127629"/>
                  </a:lnTo>
                  <a:lnTo>
                    <a:pt x="7221093" y="3140329"/>
                  </a:lnTo>
                  <a:lnTo>
                    <a:pt x="7249922" y="3114929"/>
                  </a:lnTo>
                  <a:lnTo>
                    <a:pt x="7256589" y="3102229"/>
                  </a:lnTo>
                  <a:lnTo>
                    <a:pt x="7303529" y="3102229"/>
                  </a:lnTo>
                  <a:lnTo>
                    <a:pt x="7322312" y="3089529"/>
                  </a:lnTo>
                  <a:lnTo>
                    <a:pt x="7358507" y="3089529"/>
                  </a:lnTo>
                  <a:lnTo>
                    <a:pt x="7367321" y="3076829"/>
                  </a:lnTo>
                  <a:lnTo>
                    <a:pt x="7380224" y="3076829"/>
                  </a:lnTo>
                  <a:lnTo>
                    <a:pt x="7393114" y="3089529"/>
                  </a:lnTo>
                  <a:lnTo>
                    <a:pt x="7401941" y="3089529"/>
                  </a:lnTo>
                  <a:lnTo>
                    <a:pt x="7420483" y="3102229"/>
                  </a:lnTo>
                  <a:lnTo>
                    <a:pt x="7441755" y="3102229"/>
                  </a:lnTo>
                  <a:lnTo>
                    <a:pt x="7463015" y="3089529"/>
                  </a:lnTo>
                  <a:lnTo>
                    <a:pt x="7481570" y="3076829"/>
                  </a:lnTo>
                  <a:lnTo>
                    <a:pt x="7522438" y="3089529"/>
                  </a:lnTo>
                  <a:lnTo>
                    <a:pt x="7553846" y="3089529"/>
                  </a:lnTo>
                  <a:lnTo>
                    <a:pt x="7585278" y="3076829"/>
                  </a:lnTo>
                  <a:lnTo>
                    <a:pt x="7605750" y="3064129"/>
                  </a:lnTo>
                  <a:lnTo>
                    <a:pt x="7626223" y="3051429"/>
                  </a:lnTo>
                  <a:lnTo>
                    <a:pt x="7655179" y="3051429"/>
                  </a:lnTo>
                  <a:lnTo>
                    <a:pt x="7670330" y="3064129"/>
                  </a:lnTo>
                  <a:lnTo>
                    <a:pt x="7697927" y="3076829"/>
                  </a:lnTo>
                  <a:lnTo>
                    <a:pt x="7748664" y="3076829"/>
                  </a:lnTo>
                  <a:lnTo>
                    <a:pt x="7756398" y="3089529"/>
                  </a:lnTo>
                  <a:lnTo>
                    <a:pt x="7807071" y="3089529"/>
                  </a:lnTo>
                  <a:lnTo>
                    <a:pt x="7831722" y="3102229"/>
                  </a:lnTo>
                  <a:lnTo>
                    <a:pt x="7857744" y="3102229"/>
                  </a:lnTo>
                  <a:lnTo>
                    <a:pt x="7872222" y="3089529"/>
                  </a:lnTo>
                  <a:lnTo>
                    <a:pt x="7879461" y="3089529"/>
                  </a:lnTo>
                  <a:lnTo>
                    <a:pt x="7879905" y="2962529"/>
                  </a:lnTo>
                  <a:lnTo>
                    <a:pt x="7882814" y="2146300"/>
                  </a:lnTo>
                  <a:lnTo>
                    <a:pt x="7886700" y="2146300"/>
                  </a:lnTo>
                  <a:lnTo>
                    <a:pt x="7886700" y="1057529"/>
                  </a:lnTo>
                  <a:lnTo>
                    <a:pt x="7886700" y="254000"/>
                  </a:lnTo>
                  <a:lnTo>
                    <a:pt x="7886700" y="203200"/>
                  </a:lnTo>
                  <a:close/>
                </a:path>
              </a:pathLst>
            </a:custGeom>
            <a:solidFill>
              <a:srgbClr val="007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7247" y="4148327"/>
              <a:ext cx="1319783" cy="131978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071364" y="446913"/>
            <a:ext cx="3364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Registering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8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track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your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route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8603" y="1663588"/>
            <a:ext cx="4033520" cy="255711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lang="en-US" sz="2400" b="1" spc="50" dirty="0">
                <a:solidFill>
                  <a:srgbClr val="FFFFFF"/>
                </a:solidFill>
                <a:latin typeface="Arial Narrow"/>
                <a:cs typeface="Arial Narrow"/>
              </a:rPr>
              <a:t>Happy 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Tracking</a:t>
            </a:r>
            <a:r>
              <a:rPr lang="en-US"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!</a:t>
            </a:r>
            <a:endParaRPr sz="2400" dirty="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See</a:t>
            </a: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bus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 Narrow"/>
                <a:cs typeface="Arial Narrow"/>
              </a:rPr>
              <a:t>location</a:t>
            </a: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Arial Narrow"/>
                <a:cs typeface="Arial Narrow"/>
              </a:rPr>
              <a:t>on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 map</a:t>
            </a:r>
            <a:r>
              <a:rPr sz="2000" spc="10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 Narrow"/>
                <a:cs typeface="Arial Narrow"/>
              </a:rPr>
              <a:t>in </a:t>
            </a:r>
            <a:r>
              <a:rPr sz="2000" spc="55" dirty="0">
                <a:solidFill>
                  <a:srgbClr val="FFFFFF"/>
                </a:solidFill>
                <a:latin typeface="Arial Narrow"/>
                <a:cs typeface="Arial Narrow"/>
              </a:rPr>
              <a:t>near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 Narrow"/>
                <a:cs typeface="Arial Narrow"/>
              </a:rPr>
              <a:t>real-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time</a:t>
            </a:r>
            <a:r>
              <a:rPr sz="2000" spc="6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 Narrow"/>
                <a:cs typeface="Arial Narrow"/>
              </a:rPr>
              <a:t>get</a:t>
            </a:r>
            <a:r>
              <a:rPr sz="2000" spc="10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your </a:t>
            </a:r>
            <a:r>
              <a:rPr sz="2000" spc="45" dirty="0">
                <a:solidFill>
                  <a:srgbClr val="FFFFFF"/>
                </a:solidFill>
                <a:latin typeface="Arial Narrow"/>
                <a:cs typeface="Arial Narrow"/>
              </a:rPr>
              <a:t>distance </a:t>
            </a:r>
            <a:r>
              <a:rPr sz="2000" spc="65" dirty="0">
                <a:solidFill>
                  <a:srgbClr val="FFFFFF"/>
                </a:solidFill>
                <a:latin typeface="Arial Narrow"/>
                <a:cs typeface="Arial Narrow"/>
              </a:rPr>
              <a:t>notifications</a:t>
            </a:r>
            <a:r>
              <a:rPr lang="en-US" sz="2000" spc="65" dirty="0">
                <a:solidFill>
                  <a:srgbClr val="FFFFFF"/>
                </a:solidFill>
                <a:latin typeface="Arial Narrow"/>
                <a:cs typeface="Arial Narrow"/>
              </a:rPr>
              <a:t> in the app, via push notification, or by e-mail</a:t>
            </a:r>
          </a:p>
          <a:p>
            <a:pPr marL="354965" indent="-342265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000" spc="65" dirty="0">
                <a:solidFill>
                  <a:srgbClr val="FFFFFF"/>
                </a:solidFill>
                <a:latin typeface="Arial Narrow"/>
                <a:cs typeface="Arial Narrow"/>
              </a:rPr>
              <a:t>Contact Support using the envelope button in the app</a:t>
            </a:r>
            <a:endParaRPr sz="2000" dirty="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47259" y="5556605"/>
            <a:ext cx="3098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*You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edit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notifications,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new </a:t>
            </a:r>
            <a:r>
              <a:rPr sz="1200" dirty="0">
                <a:latin typeface="Arial"/>
                <a:cs typeface="Arial"/>
              </a:rPr>
              <a:t>students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track,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additional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routes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follow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-10" dirty="0">
                <a:latin typeface="Arial"/>
                <a:cs typeface="Arial"/>
              </a:rPr>
              <a:t> Profile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732" y="1191767"/>
            <a:ext cx="2100072" cy="407212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0" dirty="0"/>
              <a:t>Caring</a:t>
            </a:r>
            <a:r>
              <a:rPr spc="160" dirty="0"/>
              <a:t> </a:t>
            </a:r>
            <a:r>
              <a:rPr spc="10" dirty="0"/>
              <a:t>for</a:t>
            </a:r>
            <a:r>
              <a:rPr spc="150" dirty="0"/>
              <a:t> </a:t>
            </a:r>
            <a:r>
              <a:rPr spc="10" dirty="0"/>
              <a:t>students.</a:t>
            </a:r>
            <a:r>
              <a:rPr spc="135" dirty="0"/>
              <a:t> </a:t>
            </a:r>
            <a:r>
              <a:rPr spc="10" dirty="0"/>
              <a:t>That</a:t>
            </a:r>
            <a:r>
              <a:rPr spc="135" dirty="0"/>
              <a:t> </a:t>
            </a:r>
            <a:r>
              <a:rPr spc="10" dirty="0"/>
              <a:t>is</a:t>
            </a:r>
            <a:r>
              <a:rPr spc="140" dirty="0"/>
              <a:t> </a:t>
            </a:r>
            <a:r>
              <a:rPr spc="10" dirty="0"/>
              <a:t>our</a:t>
            </a:r>
            <a:r>
              <a:rPr spc="125" dirty="0"/>
              <a:t> </a:t>
            </a:r>
            <a:r>
              <a:rPr spc="10" dirty="0"/>
              <a:t>First</a:t>
            </a:r>
            <a:r>
              <a:rPr spc="165" dirty="0"/>
              <a:t> </a:t>
            </a:r>
            <a:r>
              <a:rPr spc="-10" dirty="0"/>
              <a:t>priority.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6895F5-2956-9452-43DE-EF4ED1DFB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427152">
            <a:off x="1085989" y="2061212"/>
            <a:ext cx="235077" cy="2513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627887" y="1468627"/>
            <a:ext cx="7886700" cy="3204210"/>
            <a:chOff x="627887" y="1468627"/>
            <a:chExt cx="7886700" cy="3204210"/>
          </a:xfrm>
        </p:grpSpPr>
        <p:sp>
          <p:nvSpPr>
            <p:cNvPr id="5" name="object 5"/>
            <p:cNvSpPr/>
            <p:nvPr/>
          </p:nvSpPr>
          <p:spPr>
            <a:xfrm>
              <a:off x="627887" y="1758695"/>
              <a:ext cx="7886700" cy="2616835"/>
            </a:xfrm>
            <a:custGeom>
              <a:avLst/>
              <a:gdLst/>
              <a:ahLst/>
              <a:cxnLst/>
              <a:rect l="l" t="t" r="r" b="b"/>
              <a:pathLst>
                <a:path w="7886700" h="2616835">
                  <a:moveTo>
                    <a:pt x="7886700" y="0"/>
                  </a:moveTo>
                  <a:lnTo>
                    <a:pt x="0" y="0"/>
                  </a:lnTo>
                  <a:lnTo>
                    <a:pt x="0" y="2616708"/>
                  </a:lnTo>
                  <a:lnTo>
                    <a:pt x="7886700" y="2616708"/>
                  </a:lnTo>
                  <a:lnTo>
                    <a:pt x="7886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7888" y="1468627"/>
              <a:ext cx="7886700" cy="3204210"/>
            </a:xfrm>
            <a:custGeom>
              <a:avLst/>
              <a:gdLst/>
              <a:ahLst/>
              <a:cxnLst/>
              <a:rect l="l" t="t" r="r" b="b"/>
              <a:pathLst>
                <a:path w="7886700" h="3204210">
                  <a:moveTo>
                    <a:pt x="7886700" y="203200"/>
                  </a:moveTo>
                  <a:lnTo>
                    <a:pt x="7867358" y="203200"/>
                  </a:lnTo>
                  <a:lnTo>
                    <a:pt x="7864983" y="190500"/>
                  </a:lnTo>
                  <a:lnTo>
                    <a:pt x="7857744" y="190500"/>
                  </a:lnTo>
                  <a:lnTo>
                    <a:pt x="7850505" y="203200"/>
                  </a:lnTo>
                  <a:lnTo>
                    <a:pt x="7842694" y="215900"/>
                  </a:lnTo>
                  <a:lnTo>
                    <a:pt x="7818945" y="215900"/>
                  </a:lnTo>
                  <a:lnTo>
                    <a:pt x="7807071" y="203200"/>
                  </a:lnTo>
                  <a:lnTo>
                    <a:pt x="7793266" y="215900"/>
                  </a:lnTo>
                  <a:lnTo>
                    <a:pt x="7783538" y="215900"/>
                  </a:lnTo>
                  <a:lnTo>
                    <a:pt x="7776527" y="228600"/>
                  </a:lnTo>
                  <a:lnTo>
                    <a:pt x="7770876" y="241300"/>
                  </a:lnTo>
                  <a:lnTo>
                    <a:pt x="7762062" y="241300"/>
                  </a:lnTo>
                  <a:lnTo>
                    <a:pt x="7749222" y="254000"/>
                  </a:lnTo>
                  <a:lnTo>
                    <a:pt x="7736370" y="254000"/>
                  </a:lnTo>
                  <a:lnTo>
                    <a:pt x="7727569" y="241300"/>
                  </a:lnTo>
                  <a:lnTo>
                    <a:pt x="7715567" y="228600"/>
                  </a:lnTo>
                  <a:lnTo>
                    <a:pt x="7688885" y="203200"/>
                  </a:lnTo>
                  <a:lnTo>
                    <a:pt x="7676896" y="190500"/>
                  </a:lnTo>
                  <a:lnTo>
                    <a:pt x="7605179" y="190500"/>
                  </a:lnTo>
                  <a:lnTo>
                    <a:pt x="7548410" y="177800"/>
                  </a:lnTo>
                  <a:lnTo>
                    <a:pt x="7452614" y="177800"/>
                  </a:lnTo>
                  <a:lnTo>
                    <a:pt x="7419467" y="190500"/>
                  </a:lnTo>
                  <a:lnTo>
                    <a:pt x="7393787" y="177800"/>
                  </a:lnTo>
                  <a:lnTo>
                    <a:pt x="7372185" y="177800"/>
                  </a:lnTo>
                  <a:lnTo>
                    <a:pt x="7351268" y="152400"/>
                  </a:lnTo>
                  <a:lnTo>
                    <a:pt x="7327735" y="152400"/>
                  </a:lnTo>
                  <a:lnTo>
                    <a:pt x="7311453" y="165100"/>
                  </a:lnTo>
                  <a:lnTo>
                    <a:pt x="7271639" y="165100"/>
                  </a:lnTo>
                  <a:lnTo>
                    <a:pt x="7264400" y="152400"/>
                  </a:lnTo>
                  <a:lnTo>
                    <a:pt x="7242810" y="165100"/>
                  </a:lnTo>
                  <a:lnTo>
                    <a:pt x="7221931" y="165100"/>
                  </a:lnTo>
                  <a:lnTo>
                    <a:pt x="7202398" y="177800"/>
                  </a:lnTo>
                  <a:lnTo>
                    <a:pt x="7184898" y="177800"/>
                  </a:lnTo>
                  <a:lnTo>
                    <a:pt x="7157517" y="165100"/>
                  </a:lnTo>
                  <a:lnTo>
                    <a:pt x="7089203" y="139700"/>
                  </a:lnTo>
                  <a:lnTo>
                    <a:pt x="7061835" y="152400"/>
                  </a:lnTo>
                  <a:lnTo>
                    <a:pt x="7052894" y="165100"/>
                  </a:lnTo>
                  <a:lnTo>
                    <a:pt x="7024167" y="165100"/>
                  </a:lnTo>
                  <a:lnTo>
                    <a:pt x="7011162" y="152400"/>
                  </a:lnTo>
                  <a:lnTo>
                    <a:pt x="6987946" y="139700"/>
                  </a:lnTo>
                  <a:lnTo>
                    <a:pt x="6943560" y="127000"/>
                  </a:lnTo>
                  <a:lnTo>
                    <a:pt x="6889801" y="114300"/>
                  </a:lnTo>
                  <a:lnTo>
                    <a:pt x="6801358" y="114300"/>
                  </a:lnTo>
                  <a:lnTo>
                    <a:pt x="6764706" y="101600"/>
                  </a:lnTo>
                  <a:lnTo>
                    <a:pt x="6524587" y="101600"/>
                  </a:lnTo>
                  <a:lnTo>
                    <a:pt x="6475730" y="114300"/>
                  </a:lnTo>
                  <a:lnTo>
                    <a:pt x="6444348" y="114300"/>
                  </a:lnTo>
                  <a:lnTo>
                    <a:pt x="6414300" y="127000"/>
                  </a:lnTo>
                  <a:lnTo>
                    <a:pt x="6331178" y="127000"/>
                  </a:lnTo>
                  <a:lnTo>
                    <a:pt x="6310261" y="114300"/>
                  </a:lnTo>
                  <a:lnTo>
                    <a:pt x="6290691" y="114300"/>
                  </a:lnTo>
                  <a:lnTo>
                    <a:pt x="6273165" y="101600"/>
                  </a:lnTo>
                  <a:lnTo>
                    <a:pt x="6239345" y="88900"/>
                  </a:lnTo>
                  <a:lnTo>
                    <a:pt x="6203505" y="76200"/>
                  </a:lnTo>
                  <a:lnTo>
                    <a:pt x="6166320" y="63500"/>
                  </a:lnTo>
                  <a:lnTo>
                    <a:pt x="6035192" y="63500"/>
                  </a:lnTo>
                  <a:lnTo>
                    <a:pt x="5984646" y="50800"/>
                  </a:lnTo>
                  <a:lnTo>
                    <a:pt x="5935484" y="63500"/>
                  </a:lnTo>
                  <a:lnTo>
                    <a:pt x="5889752" y="76200"/>
                  </a:lnTo>
                  <a:lnTo>
                    <a:pt x="5877865" y="88900"/>
                  </a:lnTo>
                  <a:lnTo>
                    <a:pt x="5865317" y="88900"/>
                  </a:lnTo>
                  <a:lnTo>
                    <a:pt x="5854116" y="76200"/>
                  </a:lnTo>
                  <a:lnTo>
                    <a:pt x="5846318" y="63500"/>
                  </a:lnTo>
                  <a:lnTo>
                    <a:pt x="5835777" y="50800"/>
                  </a:lnTo>
                  <a:lnTo>
                    <a:pt x="5825236" y="38100"/>
                  </a:lnTo>
                  <a:lnTo>
                    <a:pt x="5793498" y="25400"/>
                  </a:lnTo>
                  <a:lnTo>
                    <a:pt x="5754941" y="25400"/>
                  </a:lnTo>
                  <a:lnTo>
                    <a:pt x="5713361" y="38100"/>
                  </a:lnTo>
                  <a:lnTo>
                    <a:pt x="5672620" y="38100"/>
                  </a:lnTo>
                  <a:lnTo>
                    <a:pt x="5636514" y="50800"/>
                  </a:lnTo>
                  <a:lnTo>
                    <a:pt x="5600878" y="38100"/>
                  </a:lnTo>
                  <a:lnTo>
                    <a:pt x="5568645" y="25400"/>
                  </a:lnTo>
                  <a:lnTo>
                    <a:pt x="5506212" y="0"/>
                  </a:lnTo>
                  <a:lnTo>
                    <a:pt x="5496814" y="12700"/>
                  </a:lnTo>
                  <a:lnTo>
                    <a:pt x="5469102" y="12700"/>
                  </a:lnTo>
                  <a:lnTo>
                    <a:pt x="5440032" y="25400"/>
                  </a:lnTo>
                  <a:lnTo>
                    <a:pt x="5256022" y="25400"/>
                  </a:lnTo>
                  <a:lnTo>
                    <a:pt x="5191417" y="50800"/>
                  </a:lnTo>
                  <a:lnTo>
                    <a:pt x="5145062" y="63500"/>
                  </a:lnTo>
                  <a:lnTo>
                    <a:pt x="5098364" y="63500"/>
                  </a:lnTo>
                  <a:lnTo>
                    <a:pt x="5050269" y="76200"/>
                  </a:lnTo>
                  <a:lnTo>
                    <a:pt x="4999736" y="63500"/>
                  </a:lnTo>
                  <a:lnTo>
                    <a:pt x="4955121" y="63500"/>
                  </a:lnTo>
                  <a:lnTo>
                    <a:pt x="4908753" y="50800"/>
                  </a:lnTo>
                  <a:lnTo>
                    <a:pt x="4814252" y="50800"/>
                  </a:lnTo>
                  <a:lnTo>
                    <a:pt x="4767885" y="63500"/>
                  </a:lnTo>
                  <a:lnTo>
                    <a:pt x="4723295" y="63500"/>
                  </a:lnTo>
                  <a:lnTo>
                    <a:pt x="4681347" y="88900"/>
                  </a:lnTo>
                  <a:lnTo>
                    <a:pt x="4651819" y="88900"/>
                  </a:lnTo>
                  <a:lnTo>
                    <a:pt x="4645152" y="76200"/>
                  </a:lnTo>
                  <a:lnTo>
                    <a:pt x="4611535" y="50800"/>
                  </a:lnTo>
                  <a:lnTo>
                    <a:pt x="4571479" y="38100"/>
                  </a:lnTo>
                  <a:lnTo>
                    <a:pt x="4478782" y="38100"/>
                  </a:lnTo>
                  <a:lnTo>
                    <a:pt x="4429544" y="50800"/>
                  </a:lnTo>
                  <a:lnTo>
                    <a:pt x="4380649" y="50800"/>
                  </a:lnTo>
                  <a:lnTo>
                    <a:pt x="4333799" y="63500"/>
                  </a:lnTo>
                  <a:lnTo>
                    <a:pt x="4290695" y="63500"/>
                  </a:lnTo>
                  <a:lnTo>
                    <a:pt x="4234243" y="50800"/>
                  </a:lnTo>
                  <a:lnTo>
                    <a:pt x="4126852" y="50800"/>
                  </a:lnTo>
                  <a:lnTo>
                    <a:pt x="4066413" y="63500"/>
                  </a:lnTo>
                  <a:lnTo>
                    <a:pt x="4039146" y="63500"/>
                  </a:lnTo>
                  <a:lnTo>
                    <a:pt x="4011206" y="76200"/>
                  </a:lnTo>
                  <a:lnTo>
                    <a:pt x="3927170" y="76200"/>
                  </a:lnTo>
                  <a:lnTo>
                    <a:pt x="3921633" y="63500"/>
                  </a:lnTo>
                  <a:lnTo>
                    <a:pt x="3893477" y="63500"/>
                  </a:lnTo>
                  <a:lnTo>
                    <a:pt x="3842969" y="76200"/>
                  </a:lnTo>
                  <a:lnTo>
                    <a:pt x="3788372" y="88900"/>
                  </a:lnTo>
                  <a:lnTo>
                    <a:pt x="3720985" y="88900"/>
                  </a:lnTo>
                  <a:lnTo>
                    <a:pt x="3694633" y="76200"/>
                  </a:lnTo>
                  <a:lnTo>
                    <a:pt x="3669627" y="63500"/>
                  </a:lnTo>
                  <a:lnTo>
                    <a:pt x="3646678" y="63500"/>
                  </a:lnTo>
                  <a:lnTo>
                    <a:pt x="3611854" y="76200"/>
                  </a:lnTo>
                  <a:lnTo>
                    <a:pt x="3536835" y="101600"/>
                  </a:lnTo>
                  <a:lnTo>
                    <a:pt x="3502025" y="114300"/>
                  </a:lnTo>
                  <a:lnTo>
                    <a:pt x="3479393" y="101600"/>
                  </a:lnTo>
                  <a:lnTo>
                    <a:pt x="3462210" y="88900"/>
                  </a:lnTo>
                  <a:lnTo>
                    <a:pt x="3445014" y="88900"/>
                  </a:lnTo>
                  <a:lnTo>
                    <a:pt x="3422396" y="101600"/>
                  </a:lnTo>
                  <a:lnTo>
                    <a:pt x="3345027" y="101600"/>
                  </a:lnTo>
                  <a:lnTo>
                    <a:pt x="3321050" y="114300"/>
                  </a:lnTo>
                  <a:lnTo>
                    <a:pt x="3217938" y="114300"/>
                  </a:lnTo>
                  <a:lnTo>
                    <a:pt x="3163760" y="101600"/>
                  </a:lnTo>
                  <a:lnTo>
                    <a:pt x="3110598" y="101600"/>
                  </a:lnTo>
                  <a:lnTo>
                    <a:pt x="3060573" y="88900"/>
                  </a:lnTo>
                  <a:lnTo>
                    <a:pt x="3013024" y="101600"/>
                  </a:lnTo>
                  <a:lnTo>
                    <a:pt x="2967482" y="114300"/>
                  </a:lnTo>
                  <a:lnTo>
                    <a:pt x="2879725" y="165100"/>
                  </a:lnTo>
                  <a:lnTo>
                    <a:pt x="2862757" y="165100"/>
                  </a:lnTo>
                  <a:lnTo>
                    <a:pt x="2847149" y="152400"/>
                  </a:lnTo>
                  <a:lnTo>
                    <a:pt x="2836964" y="152400"/>
                  </a:lnTo>
                  <a:lnTo>
                    <a:pt x="2836291" y="139700"/>
                  </a:lnTo>
                  <a:lnTo>
                    <a:pt x="2834932" y="114300"/>
                  </a:lnTo>
                  <a:lnTo>
                    <a:pt x="2830855" y="101600"/>
                  </a:lnTo>
                  <a:lnTo>
                    <a:pt x="2824073" y="88900"/>
                  </a:lnTo>
                  <a:lnTo>
                    <a:pt x="2814574" y="76200"/>
                  </a:lnTo>
                  <a:lnTo>
                    <a:pt x="2771724" y="76200"/>
                  </a:lnTo>
                  <a:lnTo>
                    <a:pt x="2763050" y="88900"/>
                  </a:lnTo>
                  <a:lnTo>
                    <a:pt x="2753029" y="88900"/>
                  </a:lnTo>
                  <a:lnTo>
                    <a:pt x="2742311" y="101600"/>
                  </a:lnTo>
                  <a:lnTo>
                    <a:pt x="2707690" y="101600"/>
                  </a:lnTo>
                  <a:lnTo>
                    <a:pt x="2698877" y="88900"/>
                  </a:lnTo>
                  <a:lnTo>
                    <a:pt x="2691638" y="88900"/>
                  </a:lnTo>
                  <a:lnTo>
                    <a:pt x="2675229" y="101600"/>
                  </a:lnTo>
                  <a:lnTo>
                    <a:pt x="2658148" y="114300"/>
                  </a:lnTo>
                  <a:lnTo>
                    <a:pt x="2639720" y="127000"/>
                  </a:lnTo>
                  <a:lnTo>
                    <a:pt x="2619248" y="139700"/>
                  </a:lnTo>
                  <a:lnTo>
                    <a:pt x="2598432" y="139700"/>
                  </a:lnTo>
                  <a:lnTo>
                    <a:pt x="2589720" y="127000"/>
                  </a:lnTo>
                  <a:lnTo>
                    <a:pt x="2511844" y="127000"/>
                  </a:lnTo>
                  <a:lnTo>
                    <a:pt x="2489073" y="139700"/>
                  </a:lnTo>
                  <a:lnTo>
                    <a:pt x="2474595" y="139700"/>
                  </a:lnTo>
                  <a:lnTo>
                    <a:pt x="2448801" y="127000"/>
                  </a:lnTo>
                  <a:lnTo>
                    <a:pt x="2425725" y="127000"/>
                  </a:lnTo>
                  <a:lnTo>
                    <a:pt x="2405367" y="114300"/>
                  </a:lnTo>
                  <a:lnTo>
                    <a:pt x="2387727" y="101600"/>
                  </a:lnTo>
                  <a:lnTo>
                    <a:pt x="2371547" y="114300"/>
                  </a:lnTo>
                  <a:lnTo>
                    <a:pt x="2341905" y="114300"/>
                  </a:lnTo>
                  <a:lnTo>
                    <a:pt x="2329815" y="127000"/>
                  </a:lnTo>
                  <a:lnTo>
                    <a:pt x="2308999" y="127000"/>
                  </a:lnTo>
                  <a:lnTo>
                    <a:pt x="2300287" y="114300"/>
                  </a:lnTo>
                  <a:lnTo>
                    <a:pt x="2268283" y="114300"/>
                  </a:lnTo>
                  <a:lnTo>
                    <a:pt x="2246566" y="127000"/>
                  </a:lnTo>
                  <a:lnTo>
                    <a:pt x="2224913" y="152400"/>
                  </a:lnTo>
                  <a:lnTo>
                    <a:pt x="2214092" y="152400"/>
                  </a:lnTo>
                  <a:lnTo>
                    <a:pt x="2203246" y="139700"/>
                  </a:lnTo>
                  <a:lnTo>
                    <a:pt x="2143531" y="139700"/>
                  </a:lnTo>
                  <a:lnTo>
                    <a:pt x="2127250" y="152400"/>
                  </a:lnTo>
                  <a:lnTo>
                    <a:pt x="2120011" y="152400"/>
                  </a:lnTo>
                  <a:lnTo>
                    <a:pt x="2120011" y="139700"/>
                  </a:lnTo>
                  <a:lnTo>
                    <a:pt x="2112772" y="139700"/>
                  </a:lnTo>
                  <a:lnTo>
                    <a:pt x="2072005" y="127000"/>
                  </a:lnTo>
                  <a:lnTo>
                    <a:pt x="1922005" y="127000"/>
                  </a:lnTo>
                  <a:lnTo>
                    <a:pt x="1881251" y="152400"/>
                  </a:lnTo>
                  <a:lnTo>
                    <a:pt x="1806143" y="152400"/>
                  </a:lnTo>
                  <a:lnTo>
                    <a:pt x="1770278" y="139700"/>
                  </a:lnTo>
                  <a:lnTo>
                    <a:pt x="1736471" y="152400"/>
                  </a:lnTo>
                  <a:lnTo>
                    <a:pt x="1700936" y="152400"/>
                  </a:lnTo>
                  <a:lnTo>
                    <a:pt x="1693164" y="139700"/>
                  </a:lnTo>
                  <a:lnTo>
                    <a:pt x="1679587" y="127000"/>
                  </a:lnTo>
                  <a:lnTo>
                    <a:pt x="1667370" y="114300"/>
                  </a:lnTo>
                  <a:lnTo>
                    <a:pt x="1655152" y="101600"/>
                  </a:lnTo>
                  <a:lnTo>
                    <a:pt x="1606296" y="101600"/>
                  </a:lnTo>
                  <a:lnTo>
                    <a:pt x="1599730" y="114300"/>
                  </a:lnTo>
                  <a:lnTo>
                    <a:pt x="1447038" y="114300"/>
                  </a:lnTo>
                  <a:lnTo>
                    <a:pt x="1406956" y="101600"/>
                  </a:lnTo>
                  <a:lnTo>
                    <a:pt x="1323975" y="127000"/>
                  </a:lnTo>
                  <a:lnTo>
                    <a:pt x="1287907" y="139700"/>
                  </a:lnTo>
                  <a:lnTo>
                    <a:pt x="1233627" y="139700"/>
                  </a:lnTo>
                  <a:lnTo>
                    <a:pt x="1179449" y="114300"/>
                  </a:lnTo>
                  <a:lnTo>
                    <a:pt x="1174013" y="114300"/>
                  </a:lnTo>
                  <a:lnTo>
                    <a:pt x="1157732" y="139700"/>
                  </a:lnTo>
                  <a:lnTo>
                    <a:pt x="1119047" y="139700"/>
                  </a:lnTo>
                  <a:lnTo>
                    <a:pt x="1114298" y="127000"/>
                  </a:lnTo>
                  <a:lnTo>
                    <a:pt x="1099820" y="101600"/>
                  </a:lnTo>
                  <a:lnTo>
                    <a:pt x="1092581" y="101600"/>
                  </a:lnTo>
                  <a:lnTo>
                    <a:pt x="1092581" y="114300"/>
                  </a:lnTo>
                  <a:lnTo>
                    <a:pt x="1065428" y="114300"/>
                  </a:lnTo>
                  <a:lnTo>
                    <a:pt x="1055928" y="101600"/>
                  </a:lnTo>
                  <a:lnTo>
                    <a:pt x="1049147" y="88900"/>
                  </a:lnTo>
                  <a:lnTo>
                    <a:pt x="1035227" y="88900"/>
                  </a:lnTo>
                  <a:lnTo>
                    <a:pt x="1026515" y="101600"/>
                  </a:lnTo>
                  <a:lnTo>
                    <a:pt x="1016457" y="101600"/>
                  </a:lnTo>
                  <a:lnTo>
                    <a:pt x="1005713" y="114300"/>
                  </a:lnTo>
                  <a:lnTo>
                    <a:pt x="978560" y="114300"/>
                  </a:lnTo>
                  <a:lnTo>
                    <a:pt x="969060" y="101600"/>
                  </a:lnTo>
                  <a:lnTo>
                    <a:pt x="962279" y="101600"/>
                  </a:lnTo>
                  <a:lnTo>
                    <a:pt x="940574" y="88900"/>
                  </a:lnTo>
                  <a:lnTo>
                    <a:pt x="839343" y="88900"/>
                  </a:lnTo>
                  <a:lnTo>
                    <a:pt x="808228" y="76200"/>
                  </a:lnTo>
                  <a:lnTo>
                    <a:pt x="780516" y="76200"/>
                  </a:lnTo>
                  <a:lnTo>
                    <a:pt x="756881" y="88900"/>
                  </a:lnTo>
                  <a:lnTo>
                    <a:pt x="737997" y="114300"/>
                  </a:lnTo>
                  <a:lnTo>
                    <a:pt x="705408" y="114300"/>
                  </a:lnTo>
                  <a:lnTo>
                    <a:pt x="694563" y="101600"/>
                  </a:lnTo>
                  <a:lnTo>
                    <a:pt x="689013" y="101600"/>
                  </a:lnTo>
                  <a:lnTo>
                    <a:pt x="682790" y="88900"/>
                  </a:lnTo>
                  <a:lnTo>
                    <a:pt x="675220" y="76200"/>
                  </a:lnTo>
                  <a:lnTo>
                    <a:pt x="665607" y="76200"/>
                  </a:lnTo>
                  <a:lnTo>
                    <a:pt x="636727" y="101600"/>
                  </a:lnTo>
                  <a:lnTo>
                    <a:pt x="630047" y="101600"/>
                  </a:lnTo>
                  <a:lnTo>
                    <a:pt x="621347" y="114300"/>
                  </a:lnTo>
                  <a:lnTo>
                    <a:pt x="545592" y="114300"/>
                  </a:lnTo>
                  <a:lnTo>
                    <a:pt x="528193" y="127000"/>
                  </a:lnTo>
                  <a:lnTo>
                    <a:pt x="493585" y="127000"/>
                  </a:lnTo>
                  <a:lnTo>
                    <a:pt x="484784" y="114300"/>
                  </a:lnTo>
                  <a:lnTo>
                    <a:pt x="466229" y="101600"/>
                  </a:lnTo>
                  <a:lnTo>
                    <a:pt x="423722" y="127000"/>
                  </a:lnTo>
                  <a:lnTo>
                    <a:pt x="301396" y="127000"/>
                  </a:lnTo>
                  <a:lnTo>
                    <a:pt x="260477" y="152400"/>
                  </a:lnTo>
                  <a:lnTo>
                    <a:pt x="253911" y="152400"/>
                  </a:lnTo>
                  <a:lnTo>
                    <a:pt x="245999" y="165100"/>
                  </a:lnTo>
                  <a:lnTo>
                    <a:pt x="231533" y="165100"/>
                  </a:lnTo>
                  <a:lnTo>
                    <a:pt x="216382" y="152400"/>
                  </a:lnTo>
                  <a:lnTo>
                    <a:pt x="188785" y="139700"/>
                  </a:lnTo>
                  <a:lnTo>
                    <a:pt x="173647" y="127000"/>
                  </a:lnTo>
                  <a:lnTo>
                    <a:pt x="130238" y="127000"/>
                  </a:lnTo>
                  <a:lnTo>
                    <a:pt x="104228" y="114300"/>
                  </a:lnTo>
                  <a:lnTo>
                    <a:pt x="21704" y="114300"/>
                  </a:lnTo>
                  <a:lnTo>
                    <a:pt x="14465" y="127000"/>
                  </a:lnTo>
                  <a:lnTo>
                    <a:pt x="7239" y="127000"/>
                  </a:lnTo>
                  <a:lnTo>
                    <a:pt x="3898" y="1057529"/>
                  </a:lnTo>
                  <a:lnTo>
                    <a:pt x="0" y="1057529"/>
                  </a:lnTo>
                  <a:lnTo>
                    <a:pt x="0" y="2146300"/>
                  </a:lnTo>
                  <a:lnTo>
                    <a:pt x="0" y="3000629"/>
                  </a:lnTo>
                  <a:lnTo>
                    <a:pt x="13563" y="3000629"/>
                  </a:lnTo>
                  <a:lnTo>
                    <a:pt x="19329" y="3013329"/>
                  </a:lnTo>
                  <a:lnTo>
                    <a:pt x="21704" y="3026029"/>
                  </a:lnTo>
                  <a:lnTo>
                    <a:pt x="28943" y="3026029"/>
                  </a:lnTo>
                  <a:lnTo>
                    <a:pt x="28943" y="3013329"/>
                  </a:lnTo>
                  <a:lnTo>
                    <a:pt x="36182" y="3013329"/>
                  </a:lnTo>
                  <a:lnTo>
                    <a:pt x="43967" y="3000629"/>
                  </a:lnTo>
                  <a:lnTo>
                    <a:pt x="93370" y="3000629"/>
                  </a:lnTo>
                  <a:lnTo>
                    <a:pt x="103098" y="2987929"/>
                  </a:lnTo>
                  <a:lnTo>
                    <a:pt x="110109" y="2987929"/>
                  </a:lnTo>
                  <a:lnTo>
                    <a:pt x="115773" y="2975229"/>
                  </a:lnTo>
                  <a:lnTo>
                    <a:pt x="124574" y="2962529"/>
                  </a:lnTo>
                  <a:lnTo>
                    <a:pt x="159181" y="2962529"/>
                  </a:lnTo>
                  <a:lnTo>
                    <a:pt x="171157" y="2975229"/>
                  </a:lnTo>
                  <a:lnTo>
                    <a:pt x="197840" y="3000629"/>
                  </a:lnTo>
                  <a:lnTo>
                    <a:pt x="209829" y="3026029"/>
                  </a:lnTo>
                  <a:lnTo>
                    <a:pt x="217068" y="3013329"/>
                  </a:lnTo>
                  <a:lnTo>
                    <a:pt x="231533" y="3013329"/>
                  </a:lnTo>
                  <a:lnTo>
                    <a:pt x="281495" y="3026029"/>
                  </a:lnTo>
                  <a:lnTo>
                    <a:pt x="492912" y="3026029"/>
                  </a:lnTo>
                  <a:lnTo>
                    <a:pt x="514515" y="3038729"/>
                  </a:lnTo>
                  <a:lnTo>
                    <a:pt x="535432" y="3051429"/>
                  </a:lnTo>
                  <a:lnTo>
                    <a:pt x="542658" y="3051429"/>
                  </a:lnTo>
                  <a:lnTo>
                    <a:pt x="542658" y="3064129"/>
                  </a:lnTo>
                  <a:lnTo>
                    <a:pt x="558939" y="3051429"/>
                  </a:lnTo>
                  <a:lnTo>
                    <a:pt x="591502" y="3051429"/>
                  </a:lnTo>
                  <a:lnTo>
                    <a:pt x="607783" y="3038729"/>
                  </a:lnTo>
                  <a:lnTo>
                    <a:pt x="607783" y="3051429"/>
                  </a:lnTo>
                  <a:lnTo>
                    <a:pt x="643851" y="3051429"/>
                  </a:lnTo>
                  <a:lnTo>
                    <a:pt x="664756" y="3038729"/>
                  </a:lnTo>
                  <a:lnTo>
                    <a:pt x="684288" y="3038729"/>
                  </a:lnTo>
                  <a:lnTo>
                    <a:pt x="701802" y="3026029"/>
                  </a:lnTo>
                  <a:lnTo>
                    <a:pt x="729170" y="3038729"/>
                  </a:lnTo>
                  <a:lnTo>
                    <a:pt x="763333" y="3064129"/>
                  </a:lnTo>
                  <a:lnTo>
                    <a:pt x="797483" y="3064129"/>
                  </a:lnTo>
                  <a:lnTo>
                    <a:pt x="824865" y="3051429"/>
                  </a:lnTo>
                  <a:lnTo>
                    <a:pt x="833793" y="3051429"/>
                  </a:lnTo>
                  <a:lnTo>
                    <a:pt x="847483" y="3038729"/>
                  </a:lnTo>
                  <a:lnTo>
                    <a:pt x="862520" y="3051429"/>
                  </a:lnTo>
                  <a:lnTo>
                    <a:pt x="875538" y="3051429"/>
                  </a:lnTo>
                  <a:lnTo>
                    <a:pt x="898740" y="3076829"/>
                  </a:lnTo>
                  <a:lnTo>
                    <a:pt x="943127" y="3089529"/>
                  </a:lnTo>
                  <a:lnTo>
                    <a:pt x="1048232" y="3089529"/>
                  </a:lnTo>
                  <a:lnTo>
                    <a:pt x="1085342" y="3102229"/>
                  </a:lnTo>
                  <a:lnTo>
                    <a:pt x="1121981" y="3102229"/>
                  </a:lnTo>
                  <a:lnTo>
                    <a:pt x="1150467" y="3114929"/>
                  </a:lnTo>
                  <a:lnTo>
                    <a:pt x="1178941" y="3114929"/>
                  </a:lnTo>
                  <a:lnTo>
                    <a:pt x="1215517" y="3102229"/>
                  </a:lnTo>
                  <a:lnTo>
                    <a:pt x="1410970" y="3102229"/>
                  </a:lnTo>
                  <a:lnTo>
                    <a:pt x="1442339" y="3089529"/>
                  </a:lnTo>
                  <a:lnTo>
                    <a:pt x="1472387" y="3089529"/>
                  </a:lnTo>
                  <a:lnTo>
                    <a:pt x="1502460" y="3076829"/>
                  </a:lnTo>
                  <a:lnTo>
                    <a:pt x="1533906" y="3076829"/>
                  </a:lnTo>
                  <a:lnTo>
                    <a:pt x="1555508" y="3089529"/>
                  </a:lnTo>
                  <a:lnTo>
                    <a:pt x="1576425" y="3089529"/>
                  </a:lnTo>
                  <a:lnTo>
                    <a:pt x="1595996" y="3102229"/>
                  </a:lnTo>
                  <a:lnTo>
                    <a:pt x="1613535" y="3102229"/>
                  </a:lnTo>
                  <a:lnTo>
                    <a:pt x="1647342" y="3127629"/>
                  </a:lnTo>
                  <a:lnTo>
                    <a:pt x="1683194" y="3140329"/>
                  </a:lnTo>
                  <a:lnTo>
                    <a:pt x="1720367" y="3140329"/>
                  </a:lnTo>
                  <a:lnTo>
                    <a:pt x="1758188" y="3153029"/>
                  </a:lnTo>
                  <a:lnTo>
                    <a:pt x="1951202" y="3153029"/>
                  </a:lnTo>
                  <a:lnTo>
                    <a:pt x="1996948" y="3127629"/>
                  </a:lnTo>
                  <a:lnTo>
                    <a:pt x="2032571" y="3127629"/>
                  </a:lnTo>
                  <a:lnTo>
                    <a:pt x="2040382" y="3140329"/>
                  </a:lnTo>
                  <a:lnTo>
                    <a:pt x="2061451" y="3165729"/>
                  </a:lnTo>
                  <a:lnTo>
                    <a:pt x="2093188" y="3178429"/>
                  </a:lnTo>
                  <a:lnTo>
                    <a:pt x="2173325" y="3178429"/>
                  </a:lnTo>
                  <a:lnTo>
                    <a:pt x="2214067" y="3165729"/>
                  </a:lnTo>
                  <a:lnTo>
                    <a:pt x="2285809" y="3165729"/>
                  </a:lnTo>
                  <a:lnTo>
                    <a:pt x="2318042" y="3178429"/>
                  </a:lnTo>
                  <a:lnTo>
                    <a:pt x="2380488" y="3203829"/>
                  </a:lnTo>
                  <a:lnTo>
                    <a:pt x="2389873" y="3203829"/>
                  </a:lnTo>
                  <a:lnTo>
                    <a:pt x="2417584" y="3191129"/>
                  </a:lnTo>
                  <a:lnTo>
                    <a:pt x="2446655" y="3178429"/>
                  </a:lnTo>
                  <a:lnTo>
                    <a:pt x="2551620" y="3178429"/>
                  </a:lnTo>
                  <a:lnTo>
                    <a:pt x="2568575" y="3191129"/>
                  </a:lnTo>
                  <a:lnTo>
                    <a:pt x="2590177" y="3178429"/>
                  </a:lnTo>
                  <a:lnTo>
                    <a:pt x="2648191" y="3178429"/>
                  </a:lnTo>
                  <a:lnTo>
                    <a:pt x="2695270" y="3165729"/>
                  </a:lnTo>
                  <a:lnTo>
                    <a:pt x="2788323" y="3140329"/>
                  </a:lnTo>
                  <a:lnTo>
                    <a:pt x="2886964" y="3140329"/>
                  </a:lnTo>
                  <a:lnTo>
                    <a:pt x="2931566" y="3153029"/>
                  </a:lnTo>
                  <a:lnTo>
                    <a:pt x="3118802" y="3153029"/>
                  </a:lnTo>
                  <a:lnTo>
                    <a:pt x="3163392" y="3140329"/>
                  </a:lnTo>
                  <a:lnTo>
                    <a:pt x="3205353" y="3127629"/>
                  </a:lnTo>
                  <a:lnTo>
                    <a:pt x="3241548" y="3127629"/>
                  </a:lnTo>
                  <a:lnTo>
                    <a:pt x="3275152" y="3153029"/>
                  </a:lnTo>
                  <a:lnTo>
                    <a:pt x="3315208" y="3165729"/>
                  </a:lnTo>
                  <a:lnTo>
                    <a:pt x="3457143" y="3165729"/>
                  </a:lnTo>
                  <a:lnTo>
                    <a:pt x="3506038" y="3153029"/>
                  </a:lnTo>
                  <a:lnTo>
                    <a:pt x="3820287" y="3153029"/>
                  </a:lnTo>
                  <a:lnTo>
                    <a:pt x="3847541" y="3140329"/>
                  </a:lnTo>
                  <a:lnTo>
                    <a:pt x="3875481" y="3140329"/>
                  </a:lnTo>
                  <a:lnTo>
                    <a:pt x="3904767" y="3127629"/>
                  </a:lnTo>
                  <a:lnTo>
                    <a:pt x="3945725" y="3127629"/>
                  </a:lnTo>
                  <a:lnTo>
                    <a:pt x="3953294" y="3140329"/>
                  </a:lnTo>
                  <a:lnTo>
                    <a:pt x="3993210" y="3140329"/>
                  </a:lnTo>
                  <a:lnTo>
                    <a:pt x="4043718" y="3127629"/>
                  </a:lnTo>
                  <a:lnTo>
                    <a:pt x="4098315" y="3114929"/>
                  </a:lnTo>
                  <a:lnTo>
                    <a:pt x="4138676" y="3114929"/>
                  </a:lnTo>
                  <a:lnTo>
                    <a:pt x="4165701" y="3127629"/>
                  </a:lnTo>
                  <a:lnTo>
                    <a:pt x="4192054" y="3140329"/>
                  </a:lnTo>
                  <a:lnTo>
                    <a:pt x="4240022" y="3140329"/>
                  </a:lnTo>
                  <a:lnTo>
                    <a:pt x="4274832" y="3127629"/>
                  </a:lnTo>
                  <a:lnTo>
                    <a:pt x="4312348" y="3114929"/>
                  </a:lnTo>
                  <a:lnTo>
                    <a:pt x="4349851" y="3102229"/>
                  </a:lnTo>
                  <a:lnTo>
                    <a:pt x="4407293" y="3102229"/>
                  </a:lnTo>
                  <a:lnTo>
                    <a:pt x="4424489" y="3114929"/>
                  </a:lnTo>
                  <a:lnTo>
                    <a:pt x="4464304" y="3114929"/>
                  </a:lnTo>
                  <a:lnTo>
                    <a:pt x="4488281" y="3102229"/>
                  </a:lnTo>
                  <a:lnTo>
                    <a:pt x="4722927" y="3102229"/>
                  </a:lnTo>
                  <a:lnTo>
                    <a:pt x="4776089" y="3114929"/>
                  </a:lnTo>
                  <a:lnTo>
                    <a:pt x="4826127" y="3114929"/>
                  </a:lnTo>
                  <a:lnTo>
                    <a:pt x="4873663" y="3102229"/>
                  </a:lnTo>
                  <a:lnTo>
                    <a:pt x="4963426" y="3076829"/>
                  </a:lnTo>
                  <a:lnTo>
                    <a:pt x="5006975" y="3051429"/>
                  </a:lnTo>
                  <a:lnTo>
                    <a:pt x="5039550" y="3051429"/>
                  </a:lnTo>
                  <a:lnTo>
                    <a:pt x="5049723" y="3064129"/>
                  </a:lnTo>
                  <a:lnTo>
                    <a:pt x="5050409" y="3076829"/>
                  </a:lnTo>
                  <a:lnTo>
                    <a:pt x="5051755" y="3089529"/>
                  </a:lnTo>
                  <a:lnTo>
                    <a:pt x="5055832" y="3114929"/>
                  </a:lnTo>
                  <a:lnTo>
                    <a:pt x="5062613" y="3127629"/>
                  </a:lnTo>
                  <a:lnTo>
                    <a:pt x="5072126" y="3140329"/>
                  </a:lnTo>
                  <a:lnTo>
                    <a:pt x="5079365" y="3127629"/>
                  </a:lnTo>
                  <a:lnTo>
                    <a:pt x="5101082" y="3127629"/>
                  </a:lnTo>
                  <a:lnTo>
                    <a:pt x="5108321" y="3140329"/>
                  </a:lnTo>
                  <a:lnTo>
                    <a:pt x="5114963" y="3127629"/>
                  </a:lnTo>
                  <a:lnTo>
                    <a:pt x="5123637" y="3127629"/>
                  </a:lnTo>
                  <a:lnTo>
                    <a:pt x="5133657" y="3114929"/>
                  </a:lnTo>
                  <a:lnTo>
                    <a:pt x="5144389" y="3114929"/>
                  </a:lnTo>
                  <a:lnTo>
                    <a:pt x="5153203" y="3102229"/>
                  </a:lnTo>
                  <a:lnTo>
                    <a:pt x="5166093" y="3102229"/>
                  </a:lnTo>
                  <a:lnTo>
                    <a:pt x="5178996" y="3114929"/>
                  </a:lnTo>
                  <a:lnTo>
                    <a:pt x="5187823" y="3114929"/>
                  </a:lnTo>
                  <a:lnTo>
                    <a:pt x="5187823" y="3127629"/>
                  </a:lnTo>
                  <a:lnTo>
                    <a:pt x="5195062" y="3127629"/>
                  </a:lnTo>
                  <a:lnTo>
                    <a:pt x="5211457" y="3114929"/>
                  </a:lnTo>
                  <a:lnTo>
                    <a:pt x="5228539" y="3102229"/>
                  </a:lnTo>
                  <a:lnTo>
                    <a:pt x="5246967" y="3089529"/>
                  </a:lnTo>
                  <a:lnTo>
                    <a:pt x="5267452" y="3076829"/>
                  </a:lnTo>
                  <a:lnTo>
                    <a:pt x="5437886" y="3076829"/>
                  </a:lnTo>
                  <a:lnTo>
                    <a:pt x="5460962" y="3089529"/>
                  </a:lnTo>
                  <a:lnTo>
                    <a:pt x="5481320" y="3102229"/>
                  </a:lnTo>
                  <a:lnTo>
                    <a:pt x="5530634" y="3102229"/>
                  </a:lnTo>
                  <a:lnTo>
                    <a:pt x="5544782" y="3089529"/>
                  </a:lnTo>
                  <a:lnTo>
                    <a:pt x="5586400" y="3089529"/>
                  </a:lnTo>
                  <a:lnTo>
                    <a:pt x="5593080" y="3102229"/>
                  </a:lnTo>
                  <a:lnTo>
                    <a:pt x="5607558" y="3102229"/>
                  </a:lnTo>
                  <a:lnTo>
                    <a:pt x="5618404" y="3089529"/>
                  </a:lnTo>
                  <a:lnTo>
                    <a:pt x="5629249" y="3089529"/>
                  </a:lnTo>
                  <a:lnTo>
                    <a:pt x="5640070" y="3076829"/>
                  </a:lnTo>
                  <a:lnTo>
                    <a:pt x="5650865" y="3064129"/>
                  </a:lnTo>
                  <a:lnTo>
                    <a:pt x="5683440" y="3064129"/>
                  </a:lnTo>
                  <a:lnTo>
                    <a:pt x="5694299" y="3076829"/>
                  </a:lnTo>
                  <a:lnTo>
                    <a:pt x="5726874" y="3076829"/>
                  </a:lnTo>
                  <a:lnTo>
                    <a:pt x="5743156" y="3064129"/>
                  </a:lnTo>
                  <a:lnTo>
                    <a:pt x="5773928" y="3064129"/>
                  </a:lnTo>
                  <a:lnTo>
                    <a:pt x="5814682" y="3076829"/>
                  </a:lnTo>
                  <a:lnTo>
                    <a:pt x="5863755" y="3089529"/>
                  </a:lnTo>
                  <a:lnTo>
                    <a:pt x="5915609" y="3089529"/>
                  </a:lnTo>
                  <a:lnTo>
                    <a:pt x="5964682" y="3076829"/>
                  </a:lnTo>
                  <a:lnTo>
                    <a:pt x="6005436" y="3064129"/>
                  </a:lnTo>
                  <a:lnTo>
                    <a:pt x="6043333" y="3051429"/>
                  </a:lnTo>
                  <a:lnTo>
                    <a:pt x="6080544" y="3064129"/>
                  </a:lnTo>
                  <a:lnTo>
                    <a:pt x="6116409" y="3064129"/>
                  </a:lnTo>
                  <a:lnTo>
                    <a:pt x="6150229" y="3051429"/>
                  </a:lnTo>
                  <a:lnTo>
                    <a:pt x="6185751" y="3051429"/>
                  </a:lnTo>
                  <a:lnTo>
                    <a:pt x="6193536" y="3064129"/>
                  </a:lnTo>
                  <a:lnTo>
                    <a:pt x="6207099" y="3089529"/>
                  </a:lnTo>
                  <a:lnTo>
                    <a:pt x="6231534" y="3102229"/>
                  </a:lnTo>
                  <a:lnTo>
                    <a:pt x="6258687" y="3114929"/>
                  </a:lnTo>
                  <a:lnTo>
                    <a:pt x="6280404" y="3102229"/>
                  </a:lnTo>
                  <a:lnTo>
                    <a:pt x="6381636" y="3102229"/>
                  </a:lnTo>
                  <a:lnTo>
                    <a:pt x="6403467" y="3089529"/>
                  </a:lnTo>
                  <a:lnTo>
                    <a:pt x="6432982" y="3089529"/>
                  </a:lnTo>
                  <a:lnTo>
                    <a:pt x="6439662" y="3102229"/>
                  </a:lnTo>
                  <a:lnTo>
                    <a:pt x="6479730" y="3114929"/>
                  </a:lnTo>
                  <a:lnTo>
                    <a:pt x="6521894" y="3102229"/>
                  </a:lnTo>
                  <a:lnTo>
                    <a:pt x="6542303" y="3089529"/>
                  </a:lnTo>
                  <a:lnTo>
                    <a:pt x="6562712" y="3076829"/>
                  </a:lnTo>
                  <a:lnTo>
                    <a:pt x="6598793" y="3064129"/>
                  </a:lnTo>
                  <a:lnTo>
                    <a:pt x="6625933" y="3064129"/>
                  </a:lnTo>
                  <a:lnTo>
                    <a:pt x="6653060" y="3076829"/>
                  </a:lnTo>
                  <a:lnTo>
                    <a:pt x="6680174" y="3076829"/>
                  </a:lnTo>
                  <a:lnTo>
                    <a:pt x="6707251" y="3089529"/>
                  </a:lnTo>
                  <a:lnTo>
                    <a:pt x="6728968" y="3076829"/>
                  </a:lnTo>
                  <a:lnTo>
                    <a:pt x="6741858" y="3064129"/>
                  </a:lnTo>
                  <a:lnTo>
                    <a:pt x="6756108" y="3064129"/>
                  </a:lnTo>
                  <a:lnTo>
                    <a:pt x="6767639" y="3076829"/>
                  </a:lnTo>
                  <a:lnTo>
                    <a:pt x="6772402" y="3089529"/>
                  </a:lnTo>
                  <a:lnTo>
                    <a:pt x="6779641" y="3089529"/>
                  </a:lnTo>
                  <a:lnTo>
                    <a:pt x="6779641" y="3102229"/>
                  </a:lnTo>
                  <a:lnTo>
                    <a:pt x="6830758" y="3102229"/>
                  </a:lnTo>
                  <a:lnTo>
                    <a:pt x="6837553" y="3114929"/>
                  </a:lnTo>
                  <a:lnTo>
                    <a:pt x="6844792" y="3127629"/>
                  </a:lnTo>
                  <a:lnTo>
                    <a:pt x="6851459" y="3114929"/>
                  </a:lnTo>
                  <a:lnTo>
                    <a:pt x="6860172" y="3114929"/>
                  </a:lnTo>
                  <a:lnTo>
                    <a:pt x="6870230" y="3102229"/>
                  </a:lnTo>
                  <a:lnTo>
                    <a:pt x="6880987" y="3089529"/>
                  </a:lnTo>
                  <a:lnTo>
                    <a:pt x="6895909" y="3089529"/>
                  </a:lnTo>
                  <a:lnTo>
                    <a:pt x="6908127" y="3102229"/>
                  </a:lnTo>
                  <a:lnTo>
                    <a:pt x="6917626" y="3102229"/>
                  </a:lnTo>
                  <a:lnTo>
                    <a:pt x="6924421" y="3114929"/>
                  </a:lnTo>
                  <a:lnTo>
                    <a:pt x="6989458" y="3114929"/>
                  </a:lnTo>
                  <a:lnTo>
                    <a:pt x="7011162" y="3127629"/>
                  </a:lnTo>
                  <a:lnTo>
                    <a:pt x="7018845" y="3114929"/>
                  </a:lnTo>
                  <a:lnTo>
                    <a:pt x="7039661" y="3114929"/>
                  </a:lnTo>
                  <a:lnTo>
                    <a:pt x="7047357" y="3127629"/>
                  </a:lnTo>
                  <a:lnTo>
                    <a:pt x="7106171" y="3127629"/>
                  </a:lnTo>
                  <a:lnTo>
                    <a:pt x="7129805" y="3114929"/>
                  </a:lnTo>
                  <a:lnTo>
                    <a:pt x="7148703" y="3102229"/>
                  </a:lnTo>
                  <a:lnTo>
                    <a:pt x="7159561" y="3089529"/>
                  </a:lnTo>
                  <a:lnTo>
                    <a:pt x="7170420" y="3089529"/>
                  </a:lnTo>
                  <a:lnTo>
                    <a:pt x="7181278" y="3102229"/>
                  </a:lnTo>
                  <a:lnTo>
                    <a:pt x="7192137" y="3102229"/>
                  </a:lnTo>
                  <a:lnTo>
                    <a:pt x="7197674" y="3114929"/>
                  </a:lnTo>
                  <a:lnTo>
                    <a:pt x="7203897" y="3114929"/>
                  </a:lnTo>
                  <a:lnTo>
                    <a:pt x="7211466" y="3127629"/>
                  </a:lnTo>
                  <a:lnTo>
                    <a:pt x="7221093" y="3140329"/>
                  </a:lnTo>
                  <a:lnTo>
                    <a:pt x="7249922" y="3114929"/>
                  </a:lnTo>
                  <a:lnTo>
                    <a:pt x="7256589" y="3102229"/>
                  </a:lnTo>
                  <a:lnTo>
                    <a:pt x="7303529" y="3102229"/>
                  </a:lnTo>
                  <a:lnTo>
                    <a:pt x="7322312" y="3089529"/>
                  </a:lnTo>
                  <a:lnTo>
                    <a:pt x="7358507" y="3089529"/>
                  </a:lnTo>
                  <a:lnTo>
                    <a:pt x="7367321" y="3076829"/>
                  </a:lnTo>
                  <a:lnTo>
                    <a:pt x="7380224" y="3076829"/>
                  </a:lnTo>
                  <a:lnTo>
                    <a:pt x="7393114" y="3089529"/>
                  </a:lnTo>
                  <a:lnTo>
                    <a:pt x="7401941" y="3089529"/>
                  </a:lnTo>
                  <a:lnTo>
                    <a:pt x="7420483" y="3102229"/>
                  </a:lnTo>
                  <a:lnTo>
                    <a:pt x="7441755" y="3102229"/>
                  </a:lnTo>
                  <a:lnTo>
                    <a:pt x="7463015" y="3089529"/>
                  </a:lnTo>
                  <a:lnTo>
                    <a:pt x="7481570" y="3076829"/>
                  </a:lnTo>
                  <a:lnTo>
                    <a:pt x="7522438" y="3089529"/>
                  </a:lnTo>
                  <a:lnTo>
                    <a:pt x="7553846" y="3089529"/>
                  </a:lnTo>
                  <a:lnTo>
                    <a:pt x="7585278" y="3076829"/>
                  </a:lnTo>
                  <a:lnTo>
                    <a:pt x="7605750" y="3064129"/>
                  </a:lnTo>
                  <a:lnTo>
                    <a:pt x="7626223" y="3051429"/>
                  </a:lnTo>
                  <a:lnTo>
                    <a:pt x="7655179" y="3051429"/>
                  </a:lnTo>
                  <a:lnTo>
                    <a:pt x="7670330" y="3064129"/>
                  </a:lnTo>
                  <a:lnTo>
                    <a:pt x="7697927" y="3076829"/>
                  </a:lnTo>
                  <a:lnTo>
                    <a:pt x="7748664" y="3076829"/>
                  </a:lnTo>
                  <a:lnTo>
                    <a:pt x="7756398" y="3089529"/>
                  </a:lnTo>
                  <a:lnTo>
                    <a:pt x="7807071" y="3089529"/>
                  </a:lnTo>
                  <a:lnTo>
                    <a:pt x="7831722" y="3102229"/>
                  </a:lnTo>
                  <a:lnTo>
                    <a:pt x="7857744" y="3102229"/>
                  </a:lnTo>
                  <a:lnTo>
                    <a:pt x="7872222" y="3089529"/>
                  </a:lnTo>
                  <a:lnTo>
                    <a:pt x="7879461" y="3089529"/>
                  </a:lnTo>
                  <a:lnTo>
                    <a:pt x="7879905" y="2962529"/>
                  </a:lnTo>
                  <a:lnTo>
                    <a:pt x="7882814" y="2146300"/>
                  </a:lnTo>
                  <a:lnTo>
                    <a:pt x="7886700" y="2146300"/>
                  </a:lnTo>
                  <a:lnTo>
                    <a:pt x="7886700" y="1057529"/>
                  </a:lnTo>
                  <a:lnTo>
                    <a:pt x="7886700" y="254000"/>
                  </a:lnTo>
                  <a:lnTo>
                    <a:pt x="7886700" y="203200"/>
                  </a:lnTo>
                  <a:close/>
                </a:path>
              </a:pathLst>
            </a:custGeom>
            <a:solidFill>
              <a:srgbClr val="0079C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17398" y="1642369"/>
            <a:ext cx="3981164" cy="1582484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400" b="1" spc="50" dirty="0">
                <a:solidFill>
                  <a:srgbClr val="FFFFFF"/>
                </a:solidFill>
                <a:latin typeface="Arial Narrow"/>
                <a:cs typeface="Arial Narrow"/>
              </a:rPr>
              <a:t>Step</a:t>
            </a:r>
            <a:r>
              <a:rPr sz="2400" b="1" spc="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120" dirty="0">
                <a:solidFill>
                  <a:srgbClr val="FFFFFF"/>
                </a:solidFill>
                <a:latin typeface="Arial Narrow"/>
                <a:cs typeface="Arial Narrow"/>
              </a:rPr>
              <a:t>2:</a:t>
            </a:r>
            <a:r>
              <a:rPr sz="2400" b="1" spc="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Register</a:t>
            </a:r>
            <a:endParaRPr sz="2400" dirty="0">
              <a:latin typeface="Arial Narrow"/>
              <a:cs typeface="Arial Narrow"/>
            </a:endParaRPr>
          </a:p>
          <a:p>
            <a:pPr marL="355600" marR="5080" indent="-342900">
              <a:lnSpc>
                <a:spcPts val="2000"/>
              </a:lnSpc>
              <a:spcBef>
                <a:spcPts val="121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Select</a:t>
            </a:r>
            <a:r>
              <a:rPr sz="2000" spc="1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your</a:t>
            </a:r>
            <a:r>
              <a:rPr sz="2000" spc="1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Narrow"/>
                <a:cs typeface="Arial Narrow"/>
              </a:rPr>
              <a:t>state</a:t>
            </a:r>
            <a:r>
              <a:rPr sz="2000" spc="1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sz="2000" spc="1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school</a:t>
            </a:r>
            <a:r>
              <a:rPr sz="2000" spc="1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district </a:t>
            </a:r>
            <a:r>
              <a:rPr sz="2000" spc="114" dirty="0">
                <a:solidFill>
                  <a:srgbClr val="FFFFFF"/>
                </a:solidFill>
                <a:latin typeface="Arial Narrow"/>
                <a:cs typeface="Arial Narrow"/>
              </a:rPr>
              <a:t>from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 drop</a:t>
            </a: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 down</a:t>
            </a:r>
            <a:endParaRPr sz="2000" dirty="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</a:tabLst>
            </a:pPr>
            <a:r>
              <a:rPr sz="2000" spc="55" dirty="0">
                <a:solidFill>
                  <a:srgbClr val="FFFFFF"/>
                </a:solidFill>
                <a:latin typeface="Arial Narrow"/>
                <a:cs typeface="Arial Narrow"/>
              </a:rPr>
              <a:t>Add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your</a:t>
            </a:r>
            <a:r>
              <a:rPr lang="en-US" sz="2000" spc="85" dirty="0">
                <a:solidFill>
                  <a:srgbClr val="FFFFFF"/>
                </a:solidFill>
                <a:latin typeface="Arial Narrow"/>
                <a:cs typeface="Arial Narrow"/>
              </a:rPr>
              <a:t> district</a:t>
            </a: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Arial Narrow"/>
                <a:cs typeface="Arial Narrow"/>
              </a:rPr>
              <a:t>code</a:t>
            </a:r>
            <a:endParaRPr lang="en-US" sz="2000" spc="8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04"/>
              </a:lnSpc>
              <a:spcBef>
                <a:spcPts val="100"/>
              </a:spcBef>
            </a:pPr>
            <a:r>
              <a:rPr spc="-10" dirty="0"/>
              <a:t>ParentView</a:t>
            </a:r>
          </a:p>
          <a:p>
            <a:pPr marL="12700">
              <a:lnSpc>
                <a:spcPts val="3304"/>
              </a:lnSpc>
            </a:pPr>
            <a:r>
              <a:rPr spc="75" dirty="0"/>
              <a:t>Self-</a:t>
            </a:r>
            <a:r>
              <a:rPr dirty="0"/>
              <a:t>Guided</a:t>
            </a:r>
            <a:r>
              <a:rPr spc="229" dirty="0"/>
              <a:t> </a:t>
            </a:r>
            <a:r>
              <a:rPr spc="-10" dirty="0"/>
              <a:t>Tools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71364" y="446913"/>
            <a:ext cx="3364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Registering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8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track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your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route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43377" y="1266443"/>
            <a:ext cx="7613653" cy="4201668"/>
            <a:chOff x="643377" y="1266443"/>
            <a:chExt cx="7613653" cy="4201668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7247" y="4148327"/>
              <a:ext cx="1319783" cy="13197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1475" y="1266443"/>
              <a:ext cx="1776095" cy="38465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060018" y="2253688"/>
              <a:ext cx="671624" cy="379730"/>
            </a:xfrm>
            <a:custGeom>
              <a:avLst/>
              <a:gdLst/>
              <a:ahLst/>
              <a:cxnLst/>
              <a:rect l="l" t="t" r="r" b="b"/>
              <a:pathLst>
                <a:path w="802004" h="379730">
                  <a:moveTo>
                    <a:pt x="189737" y="0"/>
                  </a:moveTo>
                  <a:lnTo>
                    <a:pt x="0" y="189737"/>
                  </a:lnTo>
                  <a:lnTo>
                    <a:pt x="189737" y="379475"/>
                  </a:lnTo>
                  <a:lnTo>
                    <a:pt x="189737" y="284607"/>
                  </a:lnTo>
                  <a:lnTo>
                    <a:pt x="801624" y="284607"/>
                  </a:lnTo>
                  <a:lnTo>
                    <a:pt x="801624" y="94869"/>
                  </a:lnTo>
                  <a:lnTo>
                    <a:pt x="189737" y="94869"/>
                  </a:lnTo>
                  <a:lnTo>
                    <a:pt x="189737" y="0"/>
                  </a:lnTo>
                  <a:close/>
                </a:path>
              </a:pathLst>
            </a:custGeom>
            <a:solidFill>
              <a:srgbClr val="D42B1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377" y="1266443"/>
              <a:ext cx="2750819" cy="416052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658103" y="5616041"/>
            <a:ext cx="29222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000" dirty="0">
                <a:latin typeface="Arial"/>
                <a:cs typeface="Arial"/>
              </a:rPr>
              <a:t>*If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you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do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not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know</a:t>
            </a:r>
            <a:r>
              <a:rPr lang="en-US" sz="1000" spc="-3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the</a:t>
            </a:r>
            <a:r>
              <a:rPr lang="en-US" sz="1000" spc="-2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code(s)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required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to</a:t>
            </a:r>
            <a:r>
              <a:rPr lang="en-US" sz="1000" spc="-3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add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spc="-20" dirty="0">
                <a:latin typeface="Arial"/>
                <a:cs typeface="Arial"/>
              </a:rPr>
              <a:t>your </a:t>
            </a:r>
            <a:r>
              <a:rPr lang="en-US" sz="1000" dirty="0">
                <a:latin typeface="Arial"/>
                <a:cs typeface="Arial"/>
              </a:rPr>
              <a:t>student,</a:t>
            </a:r>
            <a:r>
              <a:rPr lang="en-US" sz="1000" spc="-4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please</a:t>
            </a:r>
            <a:r>
              <a:rPr lang="en-US" sz="1000" spc="-4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contact</a:t>
            </a:r>
            <a:r>
              <a:rPr lang="en-US" sz="1000" spc="-4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your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school</a:t>
            </a:r>
            <a:r>
              <a:rPr lang="en-US" sz="1000" spc="-3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district.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0" dirty="0"/>
              <a:t>Caring</a:t>
            </a:r>
            <a:r>
              <a:rPr spc="160" dirty="0"/>
              <a:t> </a:t>
            </a:r>
            <a:r>
              <a:rPr spc="10" dirty="0"/>
              <a:t>for</a:t>
            </a:r>
            <a:r>
              <a:rPr spc="150" dirty="0"/>
              <a:t> </a:t>
            </a:r>
            <a:r>
              <a:rPr spc="10" dirty="0"/>
              <a:t>students.</a:t>
            </a:r>
            <a:r>
              <a:rPr spc="135" dirty="0"/>
              <a:t> </a:t>
            </a:r>
            <a:r>
              <a:rPr spc="10" dirty="0"/>
              <a:t>That</a:t>
            </a:r>
            <a:r>
              <a:rPr spc="135" dirty="0"/>
              <a:t> </a:t>
            </a:r>
            <a:r>
              <a:rPr spc="10" dirty="0"/>
              <a:t>is</a:t>
            </a:r>
            <a:r>
              <a:rPr spc="140" dirty="0"/>
              <a:t> </a:t>
            </a:r>
            <a:r>
              <a:rPr spc="10" dirty="0"/>
              <a:t>our</a:t>
            </a:r>
            <a:r>
              <a:rPr spc="125" dirty="0"/>
              <a:t> </a:t>
            </a:r>
            <a:r>
              <a:rPr spc="10" dirty="0"/>
              <a:t>First</a:t>
            </a:r>
            <a:r>
              <a:rPr spc="165" dirty="0"/>
              <a:t> </a:t>
            </a:r>
            <a:r>
              <a:rPr spc="-10" dirty="0"/>
              <a:t>priority.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8E4F4A-0CDD-CCDA-9C01-3A1775578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215" y="2216111"/>
            <a:ext cx="753777" cy="1460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6FA78A-5B2B-62BA-8022-947A84028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915" y="2517863"/>
            <a:ext cx="753777" cy="1460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FCD9F9-6125-1ED1-21B8-2F19478E5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647" y="2746570"/>
            <a:ext cx="753777" cy="1460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6ECF737-4DA1-2F19-1A13-B8F6B1D9DE11}"/>
              </a:ext>
            </a:extLst>
          </p:cNvPr>
          <p:cNvSpPr txBox="1"/>
          <p:nvPr/>
        </p:nvSpPr>
        <p:spPr>
          <a:xfrm>
            <a:off x="1493320" y="2171754"/>
            <a:ext cx="321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solidFill>
                  <a:srgbClr val="FF0000"/>
                </a:solidFill>
                <a:latin typeface="Arial Nova Cond" panose="020B0506020202020204" pitchFamily="34" charset="0"/>
              </a:rPr>
              <a:t>State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F7513B-9AE9-8C0A-C749-E31DB69E4F68}"/>
              </a:ext>
            </a:extLst>
          </p:cNvPr>
          <p:cNvSpPr txBox="1"/>
          <p:nvPr/>
        </p:nvSpPr>
        <p:spPr>
          <a:xfrm>
            <a:off x="1493320" y="2447568"/>
            <a:ext cx="321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solidFill>
                  <a:srgbClr val="FF0000"/>
                </a:solidFill>
                <a:latin typeface="Arial Nova Cond" panose="020B0506020202020204" pitchFamily="34" charset="0"/>
              </a:rPr>
              <a:t>School District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191078-3AB9-CEC9-7424-29D1859C0FA1}"/>
              </a:ext>
            </a:extLst>
          </p:cNvPr>
          <p:cNvSpPr txBox="1"/>
          <p:nvPr/>
        </p:nvSpPr>
        <p:spPr>
          <a:xfrm>
            <a:off x="1493320" y="2709301"/>
            <a:ext cx="321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solidFill>
                  <a:srgbClr val="FF0000"/>
                </a:solidFill>
                <a:latin typeface="Arial Nova Cond" panose="020B0506020202020204" pitchFamily="34" charset="0"/>
              </a:rPr>
              <a:t>District Code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F5B575B-168C-E539-EB3D-1FD2D063D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621" y="3573050"/>
            <a:ext cx="1515532" cy="1610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0F687D5-EB30-0AD4-5C20-6D634860C6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8815" y="3728389"/>
            <a:ext cx="1657143" cy="7714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04"/>
              </a:lnSpc>
              <a:spcBef>
                <a:spcPts val="100"/>
              </a:spcBef>
            </a:pPr>
            <a:r>
              <a:rPr spc="-10" dirty="0"/>
              <a:t>ParentView</a:t>
            </a:r>
          </a:p>
          <a:p>
            <a:pPr marL="12700">
              <a:lnSpc>
                <a:spcPts val="3304"/>
              </a:lnSpc>
            </a:pPr>
            <a:r>
              <a:rPr spc="75" dirty="0"/>
              <a:t>Self-</a:t>
            </a:r>
            <a:r>
              <a:rPr dirty="0"/>
              <a:t>Guided</a:t>
            </a:r>
            <a:r>
              <a:rPr spc="229" dirty="0"/>
              <a:t> </a:t>
            </a:r>
            <a:r>
              <a:rPr spc="-10" dirty="0"/>
              <a:t>Tools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0600" y="2081175"/>
            <a:ext cx="652780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spc="50" dirty="0">
                <a:solidFill>
                  <a:srgbClr val="404040"/>
                </a:solidFill>
                <a:latin typeface="Arial Narrow"/>
                <a:cs typeface="Arial Narrow"/>
              </a:rPr>
              <a:t>Step</a:t>
            </a:r>
            <a:r>
              <a:rPr sz="2000" spc="75" dirty="0">
                <a:solidFill>
                  <a:srgbClr val="404040"/>
                </a:solidFill>
                <a:latin typeface="Arial Narrow"/>
                <a:cs typeface="Arial Narrow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Arial Narrow"/>
                <a:cs typeface="Arial Narrow"/>
              </a:rPr>
              <a:t>1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887" y="1758696"/>
            <a:ext cx="7886700" cy="2616835"/>
          </a:xfrm>
          <a:custGeom>
            <a:avLst/>
            <a:gdLst/>
            <a:ahLst/>
            <a:cxnLst/>
            <a:rect l="l" t="t" r="r" b="b"/>
            <a:pathLst>
              <a:path w="7886700" h="2616835">
                <a:moveTo>
                  <a:pt x="7886700" y="0"/>
                </a:moveTo>
                <a:lnTo>
                  <a:pt x="0" y="0"/>
                </a:lnTo>
                <a:lnTo>
                  <a:pt x="0" y="2616708"/>
                </a:lnTo>
                <a:lnTo>
                  <a:pt x="7886700" y="2616708"/>
                </a:lnTo>
                <a:lnTo>
                  <a:pt x="7886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7888" y="1468627"/>
            <a:ext cx="7886700" cy="3204210"/>
          </a:xfrm>
          <a:custGeom>
            <a:avLst/>
            <a:gdLst/>
            <a:ahLst/>
            <a:cxnLst/>
            <a:rect l="l" t="t" r="r" b="b"/>
            <a:pathLst>
              <a:path w="7886700" h="3204210">
                <a:moveTo>
                  <a:pt x="7886700" y="203200"/>
                </a:moveTo>
                <a:lnTo>
                  <a:pt x="7867358" y="203200"/>
                </a:lnTo>
                <a:lnTo>
                  <a:pt x="7864983" y="190500"/>
                </a:lnTo>
                <a:lnTo>
                  <a:pt x="7857744" y="190500"/>
                </a:lnTo>
                <a:lnTo>
                  <a:pt x="7850505" y="203200"/>
                </a:lnTo>
                <a:lnTo>
                  <a:pt x="7842694" y="215900"/>
                </a:lnTo>
                <a:lnTo>
                  <a:pt x="7818945" y="215900"/>
                </a:lnTo>
                <a:lnTo>
                  <a:pt x="7807071" y="203200"/>
                </a:lnTo>
                <a:lnTo>
                  <a:pt x="7793266" y="215900"/>
                </a:lnTo>
                <a:lnTo>
                  <a:pt x="7783538" y="215900"/>
                </a:lnTo>
                <a:lnTo>
                  <a:pt x="7776527" y="228600"/>
                </a:lnTo>
                <a:lnTo>
                  <a:pt x="7770876" y="241300"/>
                </a:lnTo>
                <a:lnTo>
                  <a:pt x="7762062" y="241300"/>
                </a:lnTo>
                <a:lnTo>
                  <a:pt x="7749222" y="254000"/>
                </a:lnTo>
                <a:lnTo>
                  <a:pt x="7736370" y="254000"/>
                </a:lnTo>
                <a:lnTo>
                  <a:pt x="7727569" y="241300"/>
                </a:lnTo>
                <a:lnTo>
                  <a:pt x="7715567" y="228600"/>
                </a:lnTo>
                <a:lnTo>
                  <a:pt x="7688885" y="203200"/>
                </a:lnTo>
                <a:lnTo>
                  <a:pt x="7676896" y="190500"/>
                </a:lnTo>
                <a:lnTo>
                  <a:pt x="7605179" y="190500"/>
                </a:lnTo>
                <a:lnTo>
                  <a:pt x="7548410" y="177800"/>
                </a:lnTo>
                <a:lnTo>
                  <a:pt x="7452614" y="177800"/>
                </a:lnTo>
                <a:lnTo>
                  <a:pt x="7419467" y="190500"/>
                </a:lnTo>
                <a:lnTo>
                  <a:pt x="7393787" y="177800"/>
                </a:lnTo>
                <a:lnTo>
                  <a:pt x="7372185" y="177800"/>
                </a:lnTo>
                <a:lnTo>
                  <a:pt x="7351268" y="152400"/>
                </a:lnTo>
                <a:lnTo>
                  <a:pt x="7327735" y="152400"/>
                </a:lnTo>
                <a:lnTo>
                  <a:pt x="7311453" y="165100"/>
                </a:lnTo>
                <a:lnTo>
                  <a:pt x="7271639" y="165100"/>
                </a:lnTo>
                <a:lnTo>
                  <a:pt x="7264400" y="152400"/>
                </a:lnTo>
                <a:lnTo>
                  <a:pt x="7242810" y="165100"/>
                </a:lnTo>
                <a:lnTo>
                  <a:pt x="7221931" y="165100"/>
                </a:lnTo>
                <a:lnTo>
                  <a:pt x="7202398" y="177800"/>
                </a:lnTo>
                <a:lnTo>
                  <a:pt x="7184898" y="177800"/>
                </a:lnTo>
                <a:lnTo>
                  <a:pt x="7157517" y="165100"/>
                </a:lnTo>
                <a:lnTo>
                  <a:pt x="7089203" y="139700"/>
                </a:lnTo>
                <a:lnTo>
                  <a:pt x="7061835" y="152400"/>
                </a:lnTo>
                <a:lnTo>
                  <a:pt x="7052894" y="165100"/>
                </a:lnTo>
                <a:lnTo>
                  <a:pt x="7024167" y="165100"/>
                </a:lnTo>
                <a:lnTo>
                  <a:pt x="7011162" y="152400"/>
                </a:lnTo>
                <a:lnTo>
                  <a:pt x="6987946" y="139700"/>
                </a:lnTo>
                <a:lnTo>
                  <a:pt x="6943560" y="127000"/>
                </a:lnTo>
                <a:lnTo>
                  <a:pt x="6889801" y="114300"/>
                </a:lnTo>
                <a:lnTo>
                  <a:pt x="6801358" y="114300"/>
                </a:lnTo>
                <a:lnTo>
                  <a:pt x="6764706" y="101600"/>
                </a:lnTo>
                <a:lnTo>
                  <a:pt x="6524587" y="101600"/>
                </a:lnTo>
                <a:lnTo>
                  <a:pt x="6475730" y="114300"/>
                </a:lnTo>
                <a:lnTo>
                  <a:pt x="6444348" y="114300"/>
                </a:lnTo>
                <a:lnTo>
                  <a:pt x="6414300" y="127000"/>
                </a:lnTo>
                <a:lnTo>
                  <a:pt x="6331178" y="127000"/>
                </a:lnTo>
                <a:lnTo>
                  <a:pt x="6310261" y="114300"/>
                </a:lnTo>
                <a:lnTo>
                  <a:pt x="6290691" y="114300"/>
                </a:lnTo>
                <a:lnTo>
                  <a:pt x="6273165" y="101600"/>
                </a:lnTo>
                <a:lnTo>
                  <a:pt x="6239345" y="88900"/>
                </a:lnTo>
                <a:lnTo>
                  <a:pt x="6203505" y="76200"/>
                </a:lnTo>
                <a:lnTo>
                  <a:pt x="6166320" y="63500"/>
                </a:lnTo>
                <a:lnTo>
                  <a:pt x="6035192" y="63500"/>
                </a:lnTo>
                <a:lnTo>
                  <a:pt x="5984646" y="50800"/>
                </a:lnTo>
                <a:lnTo>
                  <a:pt x="5935484" y="63500"/>
                </a:lnTo>
                <a:lnTo>
                  <a:pt x="5889752" y="76200"/>
                </a:lnTo>
                <a:lnTo>
                  <a:pt x="5877865" y="88900"/>
                </a:lnTo>
                <a:lnTo>
                  <a:pt x="5865317" y="88900"/>
                </a:lnTo>
                <a:lnTo>
                  <a:pt x="5854116" y="76200"/>
                </a:lnTo>
                <a:lnTo>
                  <a:pt x="5846318" y="63500"/>
                </a:lnTo>
                <a:lnTo>
                  <a:pt x="5835777" y="50800"/>
                </a:lnTo>
                <a:lnTo>
                  <a:pt x="5825236" y="38100"/>
                </a:lnTo>
                <a:lnTo>
                  <a:pt x="5793498" y="25400"/>
                </a:lnTo>
                <a:lnTo>
                  <a:pt x="5754941" y="25400"/>
                </a:lnTo>
                <a:lnTo>
                  <a:pt x="5713361" y="38100"/>
                </a:lnTo>
                <a:lnTo>
                  <a:pt x="5672620" y="38100"/>
                </a:lnTo>
                <a:lnTo>
                  <a:pt x="5636514" y="50800"/>
                </a:lnTo>
                <a:lnTo>
                  <a:pt x="5600878" y="38100"/>
                </a:lnTo>
                <a:lnTo>
                  <a:pt x="5568645" y="25400"/>
                </a:lnTo>
                <a:lnTo>
                  <a:pt x="5506212" y="0"/>
                </a:lnTo>
                <a:lnTo>
                  <a:pt x="5496814" y="12700"/>
                </a:lnTo>
                <a:lnTo>
                  <a:pt x="5469102" y="12700"/>
                </a:lnTo>
                <a:lnTo>
                  <a:pt x="5440032" y="25400"/>
                </a:lnTo>
                <a:lnTo>
                  <a:pt x="5256022" y="25400"/>
                </a:lnTo>
                <a:lnTo>
                  <a:pt x="5191417" y="50800"/>
                </a:lnTo>
                <a:lnTo>
                  <a:pt x="5145062" y="63500"/>
                </a:lnTo>
                <a:lnTo>
                  <a:pt x="5098364" y="63500"/>
                </a:lnTo>
                <a:lnTo>
                  <a:pt x="5050269" y="76200"/>
                </a:lnTo>
                <a:lnTo>
                  <a:pt x="4999736" y="63500"/>
                </a:lnTo>
                <a:lnTo>
                  <a:pt x="4955121" y="63500"/>
                </a:lnTo>
                <a:lnTo>
                  <a:pt x="4908753" y="50800"/>
                </a:lnTo>
                <a:lnTo>
                  <a:pt x="4814252" y="50800"/>
                </a:lnTo>
                <a:lnTo>
                  <a:pt x="4767885" y="63500"/>
                </a:lnTo>
                <a:lnTo>
                  <a:pt x="4723295" y="63500"/>
                </a:lnTo>
                <a:lnTo>
                  <a:pt x="4681347" y="88900"/>
                </a:lnTo>
                <a:lnTo>
                  <a:pt x="4651819" y="88900"/>
                </a:lnTo>
                <a:lnTo>
                  <a:pt x="4645152" y="76200"/>
                </a:lnTo>
                <a:lnTo>
                  <a:pt x="4611535" y="50800"/>
                </a:lnTo>
                <a:lnTo>
                  <a:pt x="4571479" y="38100"/>
                </a:lnTo>
                <a:lnTo>
                  <a:pt x="4478782" y="38100"/>
                </a:lnTo>
                <a:lnTo>
                  <a:pt x="4429544" y="50800"/>
                </a:lnTo>
                <a:lnTo>
                  <a:pt x="4380649" y="50800"/>
                </a:lnTo>
                <a:lnTo>
                  <a:pt x="4333799" y="63500"/>
                </a:lnTo>
                <a:lnTo>
                  <a:pt x="4290695" y="63500"/>
                </a:lnTo>
                <a:lnTo>
                  <a:pt x="4234243" y="50800"/>
                </a:lnTo>
                <a:lnTo>
                  <a:pt x="4126852" y="50800"/>
                </a:lnTo>
                <a:lnTo>
                  <a:pt x="4066413" y="63500"/>
                </a:lnTo>
                <a:lnTo>
                  <a:pt x="4039146" y="63500"/>
                </a:lnTo>
                <a:lnTo>
                  <a:pt x="4011206" y="76200"/>
                </a:lnTo>
                <a:lnTo>
                  <a:pt x="3927170" y="76200"/>
                </a:lnTo>
                <a:lnTo>
                  <a:pt x="3921633" y="63500"/>
                </a:lnTo>
                <a:lnTo>
                  <a:pt x="3893477" y="63500"/>
                </a:lnTo>
                <a:lnTo>
                  <a:pt x="3842969" y="76200"/>
                </a:lnTo>
                <a:lnTo>
                  <a:pt x="3788372" y="88900"/>
                </a:lnTo>
                <a:lnTo>
                  <a:pt x="3720985" y="88900"/>
                </a:lnTo>
                <a:lnTo>
                  <a:pt x="3694633" y="76200"/>
                </a:lnTo>
                <a:lnTo>
                  <a:pt x="3669627" y="63500"/>
                </a:lnTo>
                <a:lnTo>
                  <a:pt x="3646678" y="63500"/>
                </a:lnTo>
                <a:lnTo>
                  <a:pt x="3611854" y="76200"/>
                </a:lnTo>
                <a:lnTo>
                  <a:pt x="3536835" y="101600"/>
                </a:lnTo>
                <a:lnTo>
                  <a:pt x="3502025" y="114300"/>
                </a:lnTo>
                <a:lnTo>
                  <a:pt x="3479393" y="101600"/>
                </a:lnTo>
                <a:lnTo>
                  <a:pt x="3462210" y="88900"/>
                </a:lnTo>
                <a:lnTo>
                  <a:pt x="3445014" y="88900"/>
                </a:lnTo>
                <a:lnTo>
                  <a:pt x="3422396" y="101600"/>
                </a:lnTo>
                <a:lnTo>
                  <a:pt x="3345027" y="101600"/>
                </a:lnTo>
                <a:lnTo>
                  <a:pt x="3321050" y="114300"/>
                </a:lnTo>
                <a:lnTo>
                  <a:pt x="3217938" y="114300"/>
                </a:lnTo>
                <a:lnTo>
                  <a:pt x="3163760" y="101600"/>
                </a:lnTo>
                <a:lnTo>
                  <a:pt x="3110598" y="101600"/>
                </a:lnTo>
                <a:lnTo>
                  <a:pt x="3060573" y="88900"/>
                </a:lnTo>
                <a:lnTo>
                  <a:pt x="3013024" y="101600"/>
                </a:lnTo>
                <a:lnTo>
                  <a:pt x="2967482" y="114300"/>
                </a:lnTo>
                <a:lnTo>
                  <a:pt x="2879725" y="165100"/>
                </a:lnTo>
                <a:lnTo>
                  <a:pt x="2862757" y="165100"/>
                </a:lnTo>
                <a:lnTo>
                  <a:pt x="2847149" y="152400"/>
                </a:lnTo>
                <a:lnTo>
                  <a:pt x="2836964" y="152400"/>
                </a:lnTo>
                <a:lnTo>
                  <a:pt x="2836291" y="139700"/>
                </a:lnTo>
                <a:lnTo>
                  <a:pt x="2834932" y="114300"/>
                </a:lnTo>
                <a:lnTo>
                  <a:pt x="2830855" y="101600"/>
                </a:lnTo>
                <a:lnTo>
                  <a:pt x="2824073" y="88900"/>
                </a:lnTo>
                <a:lnTo>
                  <a:pt x="2814574" y="76200"/>
                </a:lnTo>
                <a:lnTo>
                  <a:pt x="2771724" y="76200"/>
                </a:lnTo>
                <a:lnTo>
                  <a:pt x="2763050" y="88900"/>
                </a:lnTo>
                <a:lnTo>
                  <a:pt x="2753029" y="88900"/>
                </a:lnTo>
                <a:lnTo>
                  <a:pt x="2742311" y="101600"/>
                </a:lnTo>
                <a:lnTo>
                  <a:pt x="2707690" y="101600"/>
                </a:lnTo>
                <a:lnTo>
                  <a:pt x="2698877" y="88900"/>
                </a:lnTo>
                <a:lnTo>
                  <a:pt x="2691638" y="88900"/>
                </a:lnTo>
                <a:lnTo>
                  <a:pt x="2675229" y="101600"/>
                </a:lnTo>
                <a:lnTo>
                  <a:pt x="2658148" y="114300"/>
                </a:lnTo>
                <a:lnTo>
                  <a:pt x="2639720" y="127000"/>
                </a:lnTo>
                <a:lnTo>
                  <a:pt x="2619248" y="139700"/>
                </a:lnTo>
                <a:lnTo>
                  <a:pt x="2598432" y="139700"/>
                </a:lnTo>
                <a:lnTo>
                  <a:pt x="2589720" y="127000"/>
                </a:lnTo>
                <a:lnTo>
                  <a:pt x="2511844" y="127000"/>
                </a:lnTo>
                <a:lnTo>
                  <a:pt x="2489073" y="139700"/>
                </a:lnTo>
                <a:lnTo>
                  <a:pt x="2474595" y="139700"/>
                </a:lnTo>
                <a:lnTo>
                  <a:pt x="2448801" y="127000"/>
                </a:lnTo>
                <a:lnTo>
                  <a:pt x="2425725" y="127000"/>
                </a:lnTo>
                <a:lnTo>
                  <a:pt x="2405367" y="114300"/>
                </a:lnTo>
                <a:lnTo>
                  <a:pt x="2387727" y="101600"/>
                </a:lnTo>
                <a:lnTo>
                  <a:pt x="2371547" y="114300"/>
                </a:lnTo>
                <a:lnTo>
                  <a:pt x="2341905" y="114300"/>
                </a:lnTo>
                <a:lnTo>
                  <a:pt x="2329815" y="127000"/>
                </a:lnTo>
                <a:lnTo>
                  <a:pt x="2308999" y="127000"/>
                </a:lnTo>
                <a:lnTo>
                  <a:pt x="2300287" y="114300"/>
                </a:lnTo>
                <a:lnTo>
                  <a:pt x="2268283" y="114300"/>
                </a:lnTo>
                <a:lnTo>
                  <a:pt x="2246566" y="127000"/>
                </a:lnTo>
                <a:lnTo>
                  <a:pt x="2224913" y="152400"/>
                </a:lnTo>
                <a:lnTo>
                  <a:pt x="2214092" y="152400"/>
                </a:lnTo>
                <a:lnTo>
                  <a:pt x="2203246" y="139700"/>
                </a:lnTo>
                <a:lnTo>
                  <a:pt x="2143531" y="139700"/>
                </a:lnTo>
                <a:lnTo>
                  <a:pt x="2127250" y="152400"/>
                </a:lnTo>
                <a:lnTo>
                  <a:pt x="2120011" y="152400"/>
                </a:lnTo>
                <a:lnTo>
                  <a:pt x="2120011" y="139700"/>
                </a:lnTo>
                <a:lnTo>
                  <a:pt x="2112772" y="139700"/>
                </a:lnTo>
                <a:lnTo>
                  <a:pt x="2072005" y="127000"/>
                </a:lnTo>
                <a:lnTo>
                  <a:pt x="1922005" y="127000"/>
                </a:lnTo>
                <a:lnTo>
                  <a:pt x="1881251" y="152400"/>
                </a:lnTo>
                <a:lnTo>
                  <a:pt x="1806143" y="152400"/>
                </a:lnTo>
                <a:lnTo>
                  <a:pt x="1770278" y="139700"/>
                </a:lnTo>
                <a:lnTo>
                  <a:pt x="1736471" y="152400"/>
                </a:lnTo>
                <a:lnTo>
                  <a:pt x="1700936" y="152400"/>
                </a:lnTo>
                <a:lnTo>
                  <a:pt x="1693164" y="139700"/>
                </a:lnTo>
                <a:lnTo>
                  <a:pt x="1679587" y="127000"/>
                </a:lnTo>
                <a:lnTo>
                  <a:pt x="1667370" y="114300"/>
                </a:lnTo>
                <a:lnTo>
                  <a:pt x="1655152" y="101600"/>
                </a:lnTo>
                <a:lnTo>
                  <a:pt x="1606296" y="101600"/>
                </a:lnTo>
                <a:lnTo>
                  <a:pt x="1599730" y="114300"/>
                </a:lnTo>
                <a:lnTo>
                  <a:pt x="1447038" y="114300"/>
                </a:lnTo>
                <a:lnTo>
                  <a:pt x="1406956" y="101600"/>
                </a:lnTo>
                <a:lnTo>
                  <a:pt x="1323975" y="127000"/>
                </a:lnTo>
                <a:lnTo>
                  <a:pt x="1287907" y="139700"/>
                </a:lnTo>
                <a:lnTo>
                  <a:pt x="1233627" y="139700"/>
                </a:lnTo>
                <a:lnTo>
                  <a:pt x="1179449" y="114300"/>
                </a:lnTo>
                <a:lnTo>
                  <a:pt x="1174013" y="114300"/>
                </a:lnTo>
                <a:lnTo>
                  <a:pt x="1157732" y="139700"/>
                </a:lnTo>
                <a:lnTo>
                  <a:pt x="1119047" y="139700"/>
                </a:lnTo>
                <a:lnTo>
                  <a:pt x="1114298" y="127000"/>
                </a:lnTo>
                <a:lnTo>
                  <a:pt x="1099820" y="101600"/>
                </a:lnTo>
                <a:lnTo>
                  <a:pt x="1092581" y="101600"/>
                </a:lnTo>
                <a:lnTo>
                  <a:pt x="1092581" y="114300"/>
                </a:lnTo>
                <a:lnTo>
                  <a:pt x="1065428" y="114300"/>
                </a:lnTo>
                <a:lnTo>
                  <a:pt x="1055928" y="101600"/>
                </a:lnTo>
                <a:lnTo>
                  <a:pt x="1049147" y="88900"/>
                </a:lnTo>
                <a:lnTo>
                  <a:pt x="1035227" y="88900"/>
                </a:lnTo>
                <a:lnTo>
                  <a:pt x="1026515" y="101600"/>
                </a:lnTo>
                <a:lnTo>
                  <a:pt x="1016457" y="101600"/>
                </a:lnTo>
                <a:lnTo>
                  <a:pt x="1005713" y="114300"/>
                </a:lnTo>
                <a:lnTo>
                  <a:pt x="978560" y="114300"/>
                </a:lnTo>
                <a:lnTo>
                  <a:pt x="969060" y="101600"/>
                </a:lnTo>
                <a:lnTo>
                  <a:pt x="962279" y="101600"/>
                </a:lnTo>
                <a:lnTo>
                  <a:pt x="940574" y="88900"/>
                </a:lnTo>
                <a:lnTo>
                  <a:pt x="839343" y="88900"/>
                </a:lnTo>
                <a:lnTo>
                  <a:pt x="808228" y="76200"/>
                </a:lnTo>
                <a:lnTo>
                  <a:pt x="780516" y="76200"/>
                </a:lnTo>
                <a:lnTo>
                  <a:pt x="756881" y="88900"/>
                </a:lnTo>
                <a:lnTo>
                  <a:pt x="737997" y="114300"/>
                </a:lnTo>
                <a:lnTo>
                  <a:pt x="705408" y="114300"/>
                </a:lnTo>
                <a:lnTo>
                  <a:pt x="694563" y="101600"/>
                </a:lnTo>
                <a:lnTo>
                  <a:pt x="689013" y="101600"/>
                </a:lnTo>
                <a:lnTo>
                  <a:pt x="682790" y="88900"/>
                </a:lnTo>
                <a:lnTo>
                  <a:pt x="675220" y="76200"/>
                </a:lnTo>
                <a:lnTo>
                  <a:pt x="665607" y="76200"/>
                </a:lnTo>
                <a:lnTo>
                  <a:pt x="636727" y="101600"/>
                </a:lnTo>
                <a:lnTo>
                  <a:pt x="630047" y="101600"/>
                </a:lnTo>
                <a:lnTo>
                  <a:pt x="621347" y="114300"/>
                </a:lnTo>
                <a:lnTo>
                  <a:pt x="545592" y="114300"/>
                </a:lnTo>
                <a:lnTo>
                  <a:pt x="528193" y="127000"/>
                </a:lnTo>
                <a:lnTo>
                  <a:pt x="493585" y="127000"/>
                </a:lnTo>
                <a:lnTo>
                  <a:pt x="484784" y="114300"/>
                </a:lnTo>
                <a:lnTo>
                  <a:pt x="466229" y="101600"/>
                </a:lnTo>
                <a:lnTo>
                  <a:pt x="423722" y="127000"/>
                </a:lnTo>
                <a:lnTo>
                  <a:pt x="301396" y="127000"/>
                </a:lnTo>
                <a:lnTo>
                  <a:pt x="260477" y="152400"/>
                </a:lnTo>
                <a:lnTo>
                  <a:pt x="253911" y="152400"/>
                </a:lnTo>
                <a:lnTo>
                  <a:pt x="245999" y="165100"/>
                </a:lnTo>
                <a:lnTo>
                  <a:pt x="231533" y="165100"/>
                </a:lnTo>
                <a:lnTo>
                  <a:pt x="216382" y="152400"/>
                </a:lnTo>
                <a:lnTo>
                  <a:pt x="188785" y="139700"/>
                </a:lnTo>
                <a:lnTo>
                  <a:pt x="173647" y="127000"/>
                </a:lnTo>
                <a:lnTo>
                  <a:pt x="130238" y="127000"/>
                </a:lnTo>
                <a:lnTo>
                  <a:pt x="104228" y="114300"/>
                </a:lnTo>
                <a:lnTo>
                  <a:pt x="21704" y="114300"/>
                </a:lnTo>
                <a:lnTo>
                  <a:pt x="14465" y="127000"/>
                </a:lnTo>
                <a:lnTo>
                  <a:pt x="7239" y="127000"/>
                </a:lnTo>
                <a:lnTo>
                  <a:pt x="3898" y="1057529"/>
                </a:lnTo>
                <a:lnTo>
                  <a:pt x="0" y="1057529"/>
                </a:lnTo>
                <a:lnTo>
                  <a:pt x="0" y="2146300"/>
                </a:lnTo>
                <a:lnTo>
                  <a:pt x="0" y="3000629"/>
                </a:lnTo>
                <a:lnTo>
                  <a:pt x="13563" y="3000629"/>
                </a:lnTo>
                <a:lnTo>
                  <a:pt x="19329" y="3013329"/>
                </a:lnTo>
                <a:lnTo>
                  <a:pt x="21704" y="3026029"/>
                </a:lnTo>
                <a:lnTo>
                  <a:pt x="28943" y="3026029"/>
                </a:lnTo>
                <a:lnTo>
                  <a:pt x="28943" y="3013329"/>
                </a:lnTo>
                <a:lnTo>
                  <a:pt x="36182" y="3013329"/>
                </a:lnTo>
                <a:lnTo>
                  <a:pt x="43967" y="3000629"/>
                </a:lnTo>
                <a:lnTo>
                  <a:pt x="93370" y="3000629"/>
                </a:lnTo>
                <a:lnTo>
                  <a:pt x="103098" y="2987929"/>
                </a:lnTo>
                <a:lnTo>
                  <a:pt x="110109" y="2987929"/>
                </a:lnTo>
                <a:lnTo>
                  <a:pt x="115773" y="2975229"/>
                </a:lnTo>
                <a:lnTo>
                  <a:pt x="124574" y="2962529"/>
                </a:lnTo>
                <a:lnTo>
                  <a:pt x="159181" y="2962529"/>
                </a:lnTo>
                <a:lnTo>
                  <a:pt x="171157" y="2975229"/>
                </a:lnTo>
                <a:lnTo>
                  <a:pt x="197840" y="3000629"/>
                </a:lnTo>
                <a:lnTo>
                  <a:pt x="209829" y="3026029"/>
                </a:lnTo>
                <a:lnTo>
                  <a:pt x="217068" y="3013329"/>
                </a:lnTo>
                <a:lnTo>
                  <a:pt x="231533" y="3013329"/>
                </a:lnTo>
                <a:lnTo>
                  <a:pt x="281495" y="3026029"/>
                </a:lnTo>
                <a:lnTo>
                  <a:pt x="492912" y="3026029"/>
                </a:lnTo>
                <a:lnTo>
                  <a:pt x="514515" y="3038729"/>
                </a:lnTo>
                <a:lnTo>
                  <a:pt x="535432" y="3051429"/>
                </a:lnTo>
                <a:lnTo>
                  <a:pt x="542658" y="3051429"/>
                </a:lnTo>
                <a:lnTo>
                  <a:pt x="542658" y="3064129"/>
                </a:lnTo>
                <a:lnTo>
                  <a:pt x="558939" y="3051429"/>
                </a:lnTo>
                <a:lnTo>
                  <a:pt x="591502" y="3051429"/>
                </a:lnTo>
                <a:lnTo>
                  <a:pt x="607783" y="3038729"/>
                </a:lnTo>
                <a:lnTo>
                  <a:pt x="607783" y="3051429"/>
                </a:lnTo>
                <a:lnTo>
                  <a:pt x="643851" y="3051429"/>
                </a:lnTo>
                <a:lnTo>
                  <a:pt x="664756" y="3038729"/>
                </a:lnTo>
                <a:lnTo>
                  <a:pt x="684288" y="3038729"/>
                </a:lnTo>
                <a:lnTo>
                  <a:pt x="701802" y="3026029"/>
                </a:lnTo>
                <a:lnTo>
                  <a:pt x="729170" y="3038729"/>
                </a:lnTo>
                <a:lnTo>
                  <a:pt x="763333" y="3064129"/>
                </a:lnTo>
                <a:lnTo>
                  <a:pt x="797483" y="3064129"/>
                </a:lnTo>
                <a:lnTo>
                  <a:pt x="824865" y="3051429"/>
                </a:lnTo>
                <a:lnTo>
                  <a:pt x="833793" y="3051429"/>
                </a:lnTo>
                <a:lnTo>
                  <a:pt x="847483" y="3038729"/>
                </a:lnTo>
                <a:lnTo>
                  <a:pt x="862520" y="3051429"/>
                </a:lnTo>
                <a:lnTo>
                  <a:pt x="875538" y="3051429"/>
                </a:lnTo>
                <a:lnTo>
                  <a:pt x="898740" y="3076829"/>
                </a:lnTo>
                <a:lnTo>
                  <a:pt x="943127" y="3089529"/>
                </a:lnTo>
                <a:lnTo>
                  <a:pt x="1048232" y="3089529"/>
                </a:lnTo>
                <a:lnTo>
                  <a:pt x="1085342" y="3102229"/>
                </a:lnTo>
                <a:lnTo>
                  <a:pt x="1121981" y="3102229"/>
                </a:lnTo>
                <a:lnTo>
                  <a:pt x="1150467" y="3114929"/>
                </a:lnTo>
                <a:lnTo>
                  <a:pt x="1178941" y="3114929"/>
                </a:lnTo>
                <a:lnTo>
                  <a:pt x="1215517" y="3102229"/>
                </a:lnTo>
                <a:lnTo>
                  <a:pt x="1410970" y="3102229"/>
                </a:lnTo>
                <a:lnTo>
                  <a:pt x="1442339" y="3089529"/>
                </a:lnTo>
                <a:lnTo>
                  <a:pt x="1472387" y="3089529"/>
                </a:lnTo>
                <a:lnTo>
                  <a:pt x="1502460" y="3076829"/>
                </a:lnTo>
                <a:lnTo>
                  <a:pt x="1533906" y="3076829"/>
                </a:lnTo>
                <a:lnTo>
                  <a:pt x="1555508" y="3089529"/>
                </a:lnTo>
                <a:lnTo>
                  <a:pt x="1576425" y="3089529"/>
                </a:lnTo>
                <a:lnTo>
                  <a:pt x="1595996" y="3102229"/>
                </a:lnTo>
                <a:lnTo>
                  <a:pt x="1613535" y="3102229"/>
                </a:lnTo>
                <a:lnTo>
                  <a:pt x="1647342" y="3127629"/>
                </a:lnTo>
                <a:lnTo>
                  <a:pt x="1683194" y="3140329"/>
                </a:lnTo>
                <a:lnTo>
                  <a:pt x="1720367" y="3140329"/>
                </a:lnTo>
                <a:lnTo>
                  <a:pt x="1758188" y="3153029"/>
                </a:lnTo>
                <a:lnTo>
                  <a:pt x="1951202" y="3153029"/>
                </a:lnTo>
                <a:lnTo>
                  <a:pt x="1996948" y="3127629"/>
                </a:lnTo>
                <a:lnTo>
                  <a:pt x="2032571" y="3127629"/>
                </a:lnTo>
                <a:lnTo>
                  <a:pt x="2040382" y="3140329"/>
                </a:lnTo>
                <a:lnTo>
                  <a:pt x="2061451" y="3165729"/>
                </a:lnTo>
                <a:lnTo>
                  <a:pt x="2093188" y="3178429"/>
                </a:lnTo>
                <a:lnTo>
                  <a:pt x="2173325" y="3178429"/>
                </a:lnTo>
                <a:lnTo>
                  <a:pt x="2214067" y="3165729"/>
                </a:lnTo>
                <a:lnTo>
                  <a:pt x="2285809" y="3165729"/>
                </a:lnTo>
                <a:lnTo>
                  <a:pt x="2318042" y="3178429"/>
                </a:lnTo>
                <a:lnTo>
                  <a:pt x="2380488" y="3203829"/>
                </a:lnTo>
                <a:lnTo>
                  <a:pt x="2389873" y="3203829"/>
                </a:lnTo>
                <a:lnTo>
                  <a:pt x="2417584" y="3191129"/>
                </a:lnTo>
                <a:lnTo>
                  <a:pt x="2446655" y="3178429"/>
                </a:lnTo>
                <a:lnTo>
                  <a:pt x="2551620" y="3178429"/>
                </a:lnTo>
                <a:lnTo>
                  <a:pt x="2568575" y="3191129"/>
                </a:lnTo>
                <a:lnTo>
                  <a:pt x="2590177" y="3178429"/>
                </a:lnTo>
                <a:lnTo>
                  <a:pt x="2648191" y="3178429"/>
                </a:lnTo>
                <a:lnTo>
                  <a:pt x="2695270" y="3165729"/>
                </a:lnTo>
                <a:lnTo>
                  <a:pt x="2788323" y="3140329"/>
                </a:lnTo>
                <a:lnTo>
                  <a:pt x="2886964" y="3140329"/>
                </a:lnTo>
                <a:lnTo>
                  <a:pt x="2931566" y="3153029"/>
                </a:lnTo>
                <a:lnTo>
                  <a:pt x="3118802" y="3153029"/>
                </a:lnTo>
                <a:lnTo>
                  <a:pt x="3163392" y="3140329"/>
                </a:lnTo>
                <a:lnTo>
                  <a:pt x="3205353" y="3127629"/>
                </a:lnTo>
                <a:lnTo>
                  <a:pt x="3241548" y="3127629"/>
                </a:lnTo>
                <a:lnTo>
                  <a:pt x="3275152" y="3153029"/>
                </a:lnTo>
                <a:lnTo>
                  <a:pt x="3315208" y="3165729"/>
                </a:lnTo>
                <a:lnTo>
                  <a:pt x="3457143" y="3165729"/>
                </a:lnTo>
                <a:lnTo>
                  <a:pt x="3506038" y="3153029"/>
                </a:lnTo>
                <a:lnTo>
                  <a:pt x="3820287" y="3153029"/>
                </a:lnTo>
                <a:lnTo>
                  <a:pt x="3847541" y="3140329"/>
                </a:lnTo>
                <a:lnTo>
                  <a:pt x="3875481" y="3140329"/>
                </a:lnTo>
                <a:lnTo>
                  <a:pt x="3904767" y="3127629"/>
                </a:lnTo>
                <a:lnTo>
                  <a:pt x="3945725" y="3127629"/>
                </a:lnTo>
                <a:lnTo>
                  <a:pt x="3953294" y="3140329"/>
                </a:lnTo>
                <a:lnTo>
                  <a:pt x="3993210" y="3140329"/>
                </a:lnTo>
                <a:lnTo>
                  <a:pt x="4043718" y="3127629"/>
                </a:lnTo>
                <a:lnTo>
                  <a:pt x="4098315" y="3114929"/>
                </a:lnTo>
                <a:lnTo>
                  <a:pt x="4138676" y="3114929"/>
                </a:lnTo>
                <a:lnTo>
                  <a:pt x="4165701" y="3127629"/>
                </a:lnTo>
                <a:lnTo>
                  <a:pt x="4192054" y="3140329"/>
                </a:lnTo>
                <a:lnTo>
                  <a:pt x="4240022" y="3140329"/>
                </a:lnTo>
                <a:lnTo>
                  <a:pt x="4274832" y="3127629"/>
                </a:lnTo>
                <a:lnTo>
                  <a:pt x="4312348" y="3114929"/>
                </a:lnTo>
                <a:lnTo>
                  <a:pt x="4349851" y="3102229"/>
                </a:lnTo>
                <a:lnTo>
                  <a:pt x="4407293" y="3102229"/>
                </a:lnTo>
                <a:lnTo>
                  <a:pt x="4424489" y="3114929"/>
                </a:lnTo>
                <a:lnTo>
                  <a:pt x="4464304" y="3114929"/>
                </a:lnTo>
                <a:lnTo>
                  <a:pt x="4488281" y="3102229"/>
                </a:lnTo>
                <a:lnTo>
                  <a:pt x="4722927" y="3102229"/>
                </a:lnTo>
                <a:lnTo>
                  <a:pt x="4776089" y="3114929"/>
                </a:lnTo>
                <a:lnTo>
                  <a:pt x="4826127" y="3114929"/>
                </a:lnTo>
                <a:lnTo>
                  <a:pt x="4873663" y="3102229"/>
                </a:lnTo>
                <a:lnTo>
                  <a:pt x="4963426" y="3076829"/>
                </a:lnTo>
                <a:lnTo>
                  <a:pt x="5006975" y="3051429"/>
                </a:lnTo>
                <a:lnTo>
                  <a:pt x="5039550" y="3051429"/>
                </a:lnTo>
                <a:lnTo>
                  <a:pt x="5049723" y="3064129"/>
                </a:lnTo>
                <a:lnTo>
                  <a:pt x="5050409" y="3076829"/>
                </a:lnTo>
                <a:lnTo>
                  <a:pt x="5051755" y="3089529"/>
                </a:lnTo>
                <a:lnTo>
                  <a:pt x="5055832" y="3114929"/>
                </a:lnTo>
                <a:lnTo>
                  <a:pt x="5062613" y="3127629"/>
                </a:lnTo>
                <a:lnTo>
                  <a:pt x="5072126" y="3140329"/>
                </a:lnTo>
                <a:lnTo>
                  <a:pt x="5079365" y="3127629"/>
                </a:lnTo>
                <a:lnTo>
                  <a:pt x="5101082" y="3127629"/>
                </a:lnTo>
                <a:lnTo>
                  <a:pt x="5108321" y="3140329"/>
                </a:lnTo>
                <a:lnTo>
                  <a:pt x="5114963" y="3127629"/>
                </a:lnTo>
                <a:lnTo>
                  <a:pt x="5123637" y="3127629"/>
                </a:lnTo>
                <a:lnTo>
                  <a:pt x="5133657" y="3114929"/>
                </a:lnTo>
                <a:lnTo>
                  <a:pt x="5144389" y="3114929"/>
                </a:lnTo>
                <a:lnTo>
                  <a:pt x="5153203" y="3102229"/>
                </a:lnTo>
                <a:lnTo>
                  <a:pt x="5166093" y="3102229"/>
                </a:lnTo>
                <a:lnTo>
                  <a:pt x="5178996" y="3114929"/>
                </a:lnTo>
                <a:lnTo>
                  <a:pt x="5187823" y="3114929"/>
                </a:lnTo>
                <a:lnTo>
                  <a:pt x="5187823" y="3127629"/>
                </a:lnTo>
                <a:lnTo>
                  <a:pt x="5195062" y="3127629"/>
                </a:lnTo>
                <a:lnTo>
                  <a:pt x="5211457" y="3114929"/>
                </a:lnTo>
                <a:lnTo>
                  <a:pt x="5228539" y="3102229"/>
                </a:lnTo>
                <a:lnTo>
                  <a:pt x="5246967" y="3089529"/>
                </a:lnTo>
                <a:lnTo>
                  <a:pt x="5267452" y="3076829"/>
                </a:lnTo>
                <a:lnTo>
                  <a:pt x="5437886" y="3076829"/>
                </a:lnTo>
                <a:lnTo>
                  <a:pt x="5460962" y="3089529"/>
                </a:lnTo>
                <a:lnTo>
                  <a:pt x="5481320" y="3102229"/>
                </a:lnTo>
                <a:lnTo>
                  <a:pt x="5530634" y="3102229"/>
                </a:lnTo>
                <a:lnTo>
                  <a:pt x="5544782" y="3089529"/>
                </a:lnTo>
                <a:lnTo>
                  <a:pt x="5586400" y="3089529"/>
                </a:lnTo>
                <a:lnTo>
                  <a:pt x="5593080" y="3102229"/>
                </a:lnTo>
                <a:lnTo>
                  <a:pt x="5607558" y="3102229"/>
                </a:lnTo>
                <a:lnTo>
                  <a:pt x="5618404" y="3089529"/>
                </a:lnTo>
                <a:lnTo>
                  <a:pt x="5629249" y="3089529"/>
                </a:lnTo>
                <a:lnTo>
                  <a:pt x="5640070" y="3076829"/>
                </a:lnTo>
                <a:lnTo>
                  <a:pt x="5650865" y="3064129"/>
                </a:lnTo>
                <a:lnTo>
                  <a:pt x="5683440" y="3064129"/>
                </a:lnTo>
                <a:lnTo>
                  <a:pt x="5694299" y="3076829"/>
                </a:lnTo>
                <a:lnTo>
                  <a:pt x="5726874" y="3076829"/>
                </a:lnTo>
                <a:lnTo>
                  <a:pt x="5743156" y="3064129"/>
                </a:lnTo>
                <a:lnTo>
                  <a:pt x="5773928" y="3064129"/>
                </a:lnTo>
                <a:lnTo>
                  <a:pt x="5814682" y="3076829"/>
                </a:lnTo>
                <a:lnTo>
                  <a:pt x="5863755" y="3089529"/>
                </a:lnTo>
                <a:lnTo>
                  <a:pt x="5915609" y="3089529"/>
                </a:lnTo>
                <a:lnTo>
                  <a:pt x="5964682" y="3076829"/>
                </a:lnTo>
                <a:lnTo>
                  <a:pt x="6005436" y="3064129"/>
                </a:lnTo>
                <a:lnTo>
                  <a:pt x="6043333" y="3051429"/>
                </a:lnTo>
                <a:lnTo>
                  <a:pt x="6080544" y="3064129"/>
                </a:lnTo>
                <a:lnTo>
                  <a:pt x="6116409" y="3064129"/>
                </a:lnTo>
                <a:lnTo>
                  <a:pt x="6150229" y="3051429"/>
                </a:lnTo>
                <a:lnTo>
                  <a:pt x="6185751" y="3051429"/>
                </a:lnTo>
                <a:lnTo>
                  <a:pt x="6193536" y="3064129"/>
                </a:lnTo>
                <a:lnTo>
                  <a:pt x="6207099" y="3089529"/>
                </a:lnTo>
                <a:lnTo>
                  <a:pt x="6231534" y="3102229"/>
                </a:lnTo>
                <a:lnTo>
                  <a:pt x="6258687" y="3114929"/>
                </a:lnTo>
                <a:lnTo>
                  <a:pt x="6280404" y="3102229"/>
                </a:lnTo>
                <a:lnTo>
                  <a:pt x="6381636" y="3102229"/>
                </a:lnTo>
                <a:lnTo>
                  <a:pt x="6403467" y="3089529"/>
                </a:lnTo>
                <a:lnTo>
                  <a:pt x="6432982" y="3089529"/>
                </a:lnTo>
                <a:lnTo>
                  <a:pt x="6439662" y="3102229"/>
                </a:lnTo>
                <a:lnTo>
                  <a:pt x="6479730" y="3114929"/>
                </a:lnTo>
                <a:lnTo>
                  <a:pt x="6521894" y="3102229"/>
                </a:lnTo>
                <a:lnTo>
                  <a:pt x="6542303" y="3089529"/>
                </a:lnTo>
                <a:lnTo>
                  <a:pt x="6562712" y="3076829"/>
                </a:lnTo>
                <a:lnTo>
                  <a:pt x="6598793" y="3064129"/>
                </a:lnTo>
                <a:lnTo>
                  <a:pt x="6625933" y="3064129"/>
                </a:lnTo>
                <a:lnTo>
                  <a:pt x="6653060" y="3076829"/>
                </a:lnTo>
                <a:lnTo>
                  <a:pt x="6680174" y="3076829"/>
                </a:lnTo>
                <a:lnTo>
                  <a:pt x="6707251" y="3089529"/>
                </a:lnTo>
                <a:lnTo>
                  <a:pt x="6728968" y="3076829"/>
                </a:lnTo>
                <a:lnTo>
                  <a:pt x="6741858" y="3064129"/>
                </a:lnTo>
                <a:lnTo>
                  <a:pt x="6756108" y="3064129"/>
                </a:lnTo>
                <a:lnTo>
                  <a:pt x="6767639" y="3076829"/>
                </a:lnTo>
                <a:lnTo>
                  <a:pt x="6772402" y="3089529"/>
                </a:lnTo>
                <a:lnTo>
                  <a:pt x="6779641" y="3089529"/>
                </a:lnTo>
                <a:lnTo>
                  <a:pt x="6779641" y="3102229"/>
                </a:lnTo>
                <a:lnTo>
                  <a:pt x="6830758" y="3102229"/>
                </a:lnTo>
                <a:lnTo>
                  <a:pt x="6837553" y="3114929"/>
                </a:lnTo>
                <a:lnTo>
                  <a:pt x="6844792" y="3127629"/>
                </a:lnTo>
                <a:lnTo>
                  <a:pt x="6851459" y="3114929"/>
                </a:lnTo>
                <a:lnTo>
                  <a:pt x="6860172" y="3114929"/>
                </a:lnTo>
                <a:lnTo>
                  <a:pt x="6870230" y="3102229"/>
                </a:lnTo>
                <a:lnTo>
                  <a:pt x="6880987" y="3089529"/>
                </a:lnTo>
                <a:lnTo>
                  <a:pt x="6895909" y="3089529"/>
                </a:lnTo>
                <a:lnTo>
                  <a:pt x="6908127" y="3102229"/>
                </a:lnTo>
                <a:lnTo>
                  <a:pt x="6917626" y="3102229"/>
                </a:lnTo>
                <a:lnTo>
                  <a:pt x="6924421" y="3114929"/>
                </a:lnTo>
                <a:lnTo>
                  <a:pt x="6989458" y="3114929"/>
                </a:lnTo>
                <a:lnTo>
                  <a:pt x="7011162" y="3127629"/>
                </a:lnTo>
                <a:lnTo>
                  <a:pt x="7018845" y="3114929"/>
                </a:lnTo>
                <a:lnTo>
                  <a:pt x="7039661" y="3114929"/>
                </a:lnTo>
                <a:lnTo>
                  <a:pt x="7047357" y="3127629"/>
                </a:lnTo>
                <a:lnTo>
                  <a:pt x="7106171" y="3127629"/>
                </a:lnTo>
                <a:lnTo>
                  <a:pt x="7129805" y="3114929"/>
                </a:lnTo>
                <a:lnTo>
                  <a:pt x="7148703" y="3102229"/>
                </a:lnTo>
                <a:lnTo>
                  <a:pt x="7159561" y="3089529"/>
                </a:lnTo>
                <a:lnTo>
                  <a:pt x="7170420" y="3089529"/>
                </a:lnTo>
                <a:lnTo>
                  <a:pt x="7181278" y="3102229"/>
                </a:lnTo>
                <a:lnTo>
                  <a:pt x="7192137" y="3102229"/>
                </a:lnTo>
                <a:lnTo>
                  <a:pt x="7197674" y="3114929"/>
                </a:lnTo>
                <a:lnTo>
                  <a:pt x="7203897" y="3114929"/>
                </a:lnTo>
                <a:lnTo>
                  <a:pt x="7211466" y="3127629"/>
                </a:lnTo>
                <a:lnTo>
                  <a:pt x="7221093" y="3140329"/>
                </a:lnTo>
                <a:lnTo>
                  <a:pt x="7249922" y="3114929"/>
                </a:lnTo>
                <a:lnTo>
                  <a:pt x="7256589" y="3102229"/>
                </a:lnTo>
                <a:lnTo>
                  <a:pt x="7303529" y="3102229"/>
                </a:lnTo>
                <a:lnTo>
                  <a:pt x="7322312" y="3089529"/>
                </a:lnTo>
                <a:lnTo>
                  <a:pt x="7358507" y="3089529"/>
                </a:lnTo>
                <a:lnTo>
                  <a:pt x="7367321" y="3076829"/>
                </a:lnTo>
                <a:lnTo>
                  <a:pt x="7380224" y="3076829"/>
                </a:lnTo>
                <a:lnTo>
                  <a:pt x="7393114" y="3089529"/>
                </a:lnTo>
                <a:lnTo>
                  <a:pt x="7401941" y="3089529"/>
                </a:lnTo>
                <a:lnTo>
                  <a:pt x="7420483" y="3102229"/>
                </a:lnTo>
                <a:lnTo>
                  <a:pt x="7441755" y="3102229"/>
                </a:lnTo>
                <a:lnTo>
                  <a:pt x="7463015" y="3089529"/>
                </a:lnTo>
                <a:lnTo>
                  <a:pt x="7481570" y="3076829"/>
                </a:lnTo>
                <a:lnTo>
                  <a:pt x="7522438" y="3089529"/>
                </a:lnTo>
                <a:lnTo>
                  <a:pt x="7553846" y="3089529"/>
                </a:lnTo>
                <a:lnTo>
                  <a:pt x="7585278" y="3076829"/>
                </a:lnTo>
                <a:lnTo>
                  <a:pt x="7605750" y="3064129"/>
                </a:lnTo>
                <a:lnTo>
                  <a:pt x="7626223" y="3051429"/>
                </a:lnTo>
                <a:lnTo>
                  <a:pt x="7655179" y="3051429"/>
                </a:lnTo>
                <a:lnTo>
                  <a:pt x="7670330" y="3064129"/>
                </a:lnTo>
                <a:lnTo>
                  <a:pt x="7697927" y="3076829"/>
                </a:lnTo>
                <a:lnTo>
                  <a:pt x="7748664" y="3076829"/>
                </a:lnTo>
                <a:lnTo>
                  <a:pt x="7756398" y="3089529"/>
                </a:lnTo>
                <a:lnTo>
                  <a:pt x="7807071" y="3089529"/>
                </a:lnTo>
                <a:lnTo>
                  <a:pt x="7831722" y="3102229"/>
                </a:lnTo>
                <a:lnTo>
                  <a:pt x="7857744" y="3102229"/>
                </a:lnTo>
                <a:lnTo>
                  <a:pt x="7872222" y="3089529"/>
                </a:lnTo>
                <a:lnTo>
                  <a:pt x="7879461" y="3089529"/>
                </a:lnTo>
                <a:lnTo>
                  <a:pt x="7879905" y="2962529"/>
                </a:lnTo>
                <a:lnTo>
                  <a:pt x="7882814" y="2146300"/>
                </a:lnTo>
                <a:lnTo>
                  <a:pt x="7886700" y="2146300"/>
                </a:lnTo>
                <a:lnTo>
                  <a:pt x="7886700" y="1057529"/>
                </a:lnTo>
                <a:lnTo>
                  <a:pt x="7886700" y="254000"/>
                </a:lnTo>
                <a:lnTo>
                  <a:pt x="7886700" y="203200"/>
                </a:lnTo>
                <a:close/>
              </a:path>
            </a:pathLst>
          </a:custGeom>
          <a:solidFill>
            <a:srgbClr val="0079C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7247" y="4148328"/>
            <a:ext cx="1319783" cy="13197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9075" y="1211580"/>
            <a:ext cx="2025395" cy="400659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071364" y="446913"/>
            <a:ext cx="3364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Registering</a:t>
            </a:r>
            <a:r>
              <a:rPr lang="en-US"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lang="en-US" sz="18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track</a:t>
            </a:r>
            <a:r>
              <a:rPr lang="en-US"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your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route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0" dirty="0"/>
              <a:t>Caring</a:t>
            </a:r>
            <a:r>
              <a:rPr spc="160" dirty="0"/>
              <a:t> </a:t>
            </a:r>
            <a:r>
              <a:rPr spc="10" dirty="0"/>
              <a:t>for</a:t>
            </a:r>
            <a:r>
              <a:rPr spc="150" dirty="0"/>
              <a:t> </a:t>
            </a:r>
            <a:r>
              <a:rPr spc="10" dirty="0"/>
              <a:t>students.</a:t>
            </a:r>
            <a:r>
              <a:rPr spc="135" dirty="0"/>
              <a:t> </a:t>
            </a:r>
            <a:r>
              <a:rPr spc="10" dirty="0"/>
              <a:t>That</a:t>
            </a:r>
            <a:r>
              <a:rPr spc="135" dirty="0"/>
              <a:t> </a:t>
            </a:r>
            <a:r>
              <a:rPr spc="10" dirty="0"/>
              <a:t>is</a:t>
            </a:r>
            <a:r>
              <a:rPr spc="140" dirty="0"/>
              <a:t> </a:t>
            </a:r>
            <a:r>
              <a:rPr spc="10" dirty="0"/>
              <a:t>our</a:t>
            </a:r>
            <a:r>
              <a:rPr spc="125" dirty="0"/>
              <a:t> </a:t>
            </a:r>
            <a:r>
              <a:rPr spc="10" dirty="0"/>
              <a:t>First</a:t>
            </a:r>
            <a:r>
              <a:rPr spc="165" dirty="0"/>
              <a:t> </a:t>
            </a:r>
            <a:r>
              <a:rPr spc="-10" dirty="0"/>
              <a:t>priority.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58103" y="5616041"/>
            <a:ext cx="292227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000" dirty="0">
                <a:latin typeface="Arial"/>
                <a:cs typeface="Arial"/>
              </a:rPr>
              <a:t>*If</a:t>
            </a:r>
            <a:r>
              <a:rPr lang="en-US" sz="1000" spc="-3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you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do</a:t>
            </a:r>
            <a:r>
              <a:rPr lang="en-US" sz="1000" spc="-3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not</a:t>
            </a:r>
            <a:r>
              <a:rPr lang="en-US" sz="1000" spc="-4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know</a:t>
            </a:r>
            <a:r>
              <a:rPr lang="en-US" sz="1000" spc="-4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your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student’s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assigned</a:t>
            </a:r>
            <a:r>
              <a:rPr lang="en-US" sz="1000" spc="-4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route, </a:t>
            </a:r>
            <a:r>
              <a:rPr lang="en-US" sz="1000" dirty="0">
                <a:latin typeface="Arial"/>
                <a:cs typeface="Arial"/>
              </a:rPr>
              <a:t>please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contact</a:t>
            </a:r>
            <a:r>
              <a:rPr lang="en-US" sz="1000" spc="-4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your</a:t>
            </a:r>
            <a:r>
              <a:rPr lang="en-US" sz="1000" spc="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local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First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Student</a:t>
            </a:r>
            <a:r>
              <a:rPr lang="en-US" sz="1000" spc="-3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Office</a:t>
            </a:r>
            <a:r>
              <a:rPr lang="en-US" sz="1000" spc="-5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or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spc="-20" dirty="0">
                <a:latin typeface="Arial"/>
                <a:cs typeface="Arial"/>
              </a:rPr>
              <a:t>your </a:t>
            </a:r>
            <a:r>
              <a:rPr lang="en-US" sz="1000" spc="-10" dirty="0">
                <a:latin typeface="Arial"/>
                <a:cs typeface="Arial"/>
              </a:rPr>
              <a:t>district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8603" y="1663588"/>
            <a:ext cx="3884295" cy="2470933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400" b="1" spc="50" dirty="0">
                <a:solidFill>
                  <a:srgbClr val="FFFFFF"/>
                </a:solidFill>
                <a:latin typeface="Arial Narrow"/>
                <a:cs typeface="Arial Narrow"/>
              </a:rPr>
              <a:t>Step</a:t>
            </a:r>
            <a:r>
              <a:rPr sz="2400" b="1" spc="10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120" dirty="0">
                <a:solidFill>
                  <a:srgbClr val="FFFFFF"/>
                </a:solidFill>
                <a:latin typeface="Arial Narrow"/>
                <a:cs typeface="Arial Narrow"/>
              </a:rPr>
              <a:t>3:</a:t>
            </a:r>
            <a:r>
              <a:rPr sz="2400" b="1" spc="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Search</a:t>
            </a:r>
            <a:r>
              <a:rPr sz="2400" b="1" spc="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55" dirty="0">
                <a:solidFill>
                  <a:srgbClr val="FFFFFF"/>
                </a:solidFill>
                <a:latin typeface="Arial Narrow"/>
                <a:cs typeface="Arial Narrow"/>
              </a:rPr>
              <a:t>AM</a:t>
            </a:r>
            <a:r>
              <a:rPr lang="en-US" sz="2400" b="1" spc="100" dirty="0">
                <a:solidFill>
                  <a:srgbClr val="FFFFFF"/>
                </a:solidFill>
                <a:latin typeface="Arial Narrow"/>
                <a:cs typeface="Arial Narrow"/>
              </a:rPr>
              <a:t>, </a:t>
            </a:r>
            <a:r>
              <a:rPr sz="2400" b="1" spc="130" dirty="0">
                <a:solidFill>
                  <a:srgbClr val="FFFFFF"/>
                </a:solidFill>
                <a:latin typeface="Arial Narrow"/>
                <a:cs typeface="Arial Narrow"/>
              </a:rPr>
              <a:t>MID</a:t>
            </a:r>
            <a:r>
              <a:rPr lang="en-US" sz="2400" b="1" spc="95" dirty="0">
                <a:solidFill>
                  <a:srgbClr val="FFFFFF"/>
                </a:solidFill>
                <a:latin typeface="Arial Narrow"/>
                <a:cs typeface="Arial Narrow"/>
              </a:rPr>
              <a:t>, and </a:t>
            </a:r>
            <a:r>
              <a:rPr sz="2400" b="1" spc="105" dirty="0">
                <a:solidFill>
                  <a:srgbClr val="FFFFFF"/>
                </a:solidFill>
                <a:latin typeface="Arial Narrow"/>
                <a:cs typeface="Arial Narrow"/>
              </a:rPr>
              <a:t>PM</a:t>
            </a:r>
            <a:r>
              <a:rPr lang="en-US" sz="2400" b="1" spc="105" dirty="0">
                <a:solidFill>
                  <a:srgbClr val="FFFFFF"/>
                </a:solidFill>
                <a:latin typeface="Arial Narrow"/>
                <a:cs typeface="Arial Narrow"/>
              </a:rPr>
              <a:t> Routes to track</a:t>
            </a:r>
            <a:endParaRPr sz="2400" dirty="0">
              <a:latin typeface="Arial Narrow"/>
              <a:cs typeface="Arial Narrow"/>
            </a:endParaRPr>
          </a:p>
          <a:p>
            <a:pPr marL="354965" indent="-342265" algn="l">
              <a:lnSpc>
                <a:spcPts val="2200"/>
              </a:lnSpc>
              <a:spcBef>
                <a:spcPts val="81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Search</a:t>
            </a:r>
            <a:r>
              <a:rPr sz="2000" spc="1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sz="2000" spc="1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your</a:t>
            </a:r>
            <a:r>
              <a:rPr sz="2000" spc="1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 Narrow"/>
                <a:cs typeface="Arial Narrow"/>
              </a:rPr>
              <a:t>student’s</a:t>
            </a:r>
            <a:r>
              <a:rPr sz="2000" spc="1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 Narrow"/>
                <a:cs typeface="Arial Narrow"/>
              </a:rPr>
              <a:t>assigned</a:t>
            </a:r>
            <a:endParaRPr sz="2000" dirty="0">
              <a:latin typeface="Arial Narrow"/>
              <a:cs typeface="Arial Narrow"/>
            </a:endParaRPr>
          </a:p>
          <a:p>
            <a:pPr marL="355600" algn="l">
              <a:lnSpc>
                <a:spcPts val="2200"/>
              </a:lnSpc>
            </a:pPr>
            <a:r>
              <a:rPr sz="2000" spc="50" dirty="0">
                <a:solidFill>
                  <a:srgbClr val="FFFFFF"/>
                </a:solidFill>
                <a:latin typeface="Arial Narrow"/>
                <a:cs typeface="Arial Narrow"/>
              </a:rPr>
              <a:t>Route</a:t>
            </a:r>
            <a:r>
              <a:rPr lang="en-US" sz="2000" spc="50" dirty="0">
                <a:solidFill>
                  <a:srgbClr val="FFFFFF"/>
                </a:solidFill>
                <a:latin typeface="Arial Narrow"/>
                <a:cs typeface="Arial Narrow"/>
              </a:rPr>
              <a:t>(s)</a:t>
            </a:r>
            <a:r>
              <a:rPr sz="2000" spc="50" dirty="0">
                <a:solidFill>
                  <a:srgbClr val="FFFFFF"/>
                </a:solidFill>
                <a:latin typeface="Arial Narrow"/>
                <a:cs typeface="Arial Narrow"/>
              </a:rPr>
              <a:t>*</a:t>
            </a:r>
            <a:endParaRPr sz="2000" dirty="0">
              <a:latin typeface="Arial Narrow"/>
              <a:cs typeface="Arial Narrow"/>
            </a:endParaRPr>
          </a:p>
          <a:p>
            <a:pPr marL="351790" marR="24765" indent="-339090" algn="l">
              <a:lnSpc>
                <a:spcPct val="83600"/>
              </a:lnSpc>
              <a:spcBef>
                <a:spcPts val="118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You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will</a:t>
            </a:r>
            <a:r>
              <a:rPr sz="2000" spc="9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Narrow"/>
                <a:cs typeface="Arial Narrow"/>
              </a:rPr>
              <a:t>need 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lang="en-US" sz="2000" spc="90" dirty="0">
                <a:solidFill>
                  <a:srgbClr val="FFFFFF"/>
                </a:solidFill>
                <a:latin typeface="Arial Narrow"/>
                <a:cs typeface="Arial Narrow"/>
              </a:rPr>
              <a:t> set-up tracking for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your</a:t>
            </a: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morning </a:t>
            </a:r>
            <a:r>
              <a:rPr sz="2000" spc="60" dirty="0">
                <a:solidFill>
                  <a:srgbClr val="FFFFFF"/>
                </a:solidFill>
                <a:latin typeface="Arial Narrow"/>
                <a:cs typeface="Arial Narrow"/>
              </a:rPr>
              <a:t>route,</a:t>
            </a: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 Narrow"/>
                <a:cs typeface="Arial Narrow"/>
              </a:rPr>
              <a:t>midday,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afternoon</a:t>
            </a:r>
            <a:r>
              <a:rPr sz="2000" spc="60" dirty="0">
                <a:solidFill>
                  <a:srgbClr val="FFFFFF"/>
                </a:solidFill>
                <a:latin typeface="Arial Narrow"/>
                <a:cs typeface="Arial Narrow"/>
              </a:rPr>
              <a:t> route </a:t>
            </a:r>
            <a:r>
              <a:rPr sz="2000" spc="-10" dirty="0">
                <a:solidFill>
                  <a:srgbClr val="FFFFFF"/>
                </a:solidFill>
                <a:latin typeface="Arial Narrow"/>
                <a:cs typeface="Arial Narrow"/>
              </a:rPr>
              <a:t>separately</a:t>
            </a:r>
            <a:endParaRPr sz="20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04"/>
              </a:lnSpc>
              <a:spcBef>
                <a:spcPts val="100"/>
              </a:spcBef>
            </a:pPr>
            <a:r>
              <a:rPr spc="-10" dirty="0"/>
              <a:t>ParentView</a:t>
            </a:r>
          </a:p>
          <a:p>
            <a:pPr marL="12700">
              <a:lnSpc>
                <a:spcPts val="3304"/>
              </a:lnSpc>
            </a:pPr>
            <a:r>
              <a:rPr spc="75" dirty="0"/>
              <a:t>Self-</a:t>
            </a:r>
            <a:r>
              <a:rPr dirty="0"/>
              <a:t>Guided</a:t>
            </a:r>
            <a:r>
              <a:rPr spc="229" dirty="0"/>
              <a:t> </a:t>
            </a:r>
            <a:r>
              <a:rPr spc="-10" dirty="0"/>
              <a:t>Tools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0600" y="2081175"/>
            <a:ext cx="652780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spc="50" dirty="0">
                <a:solidFill>
                  <a:srgbClr val="404040"/>
                </a:solidFill>
                <a:latin typeface="Arial Narrow"/>
                <a:cs typeface="Arial Narrow"/>
              </a:rPr>
              <a:t>Step</a:t>
            </a:r>
            <a:r>
              <a:rPr sz="2000" spc="75" dirty="0">
                <a:solidFill>
                  <a:srgbClr val="404040"/>
                </a:solidFill>
                <a:latin typeface="Arial Narrow"/>
                <a:cs typeface="Arial Narrow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Arial Narrow"/>
                <a:cs typeface="Arial Narrow"/>
              </a:rPr>
              <a:t>1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7887" y="1468627"/>
            <a:ext cx="7886700" cy="3999865"/>
            <a:chOff x="627887" y="1468627"/>
            <a:chExt cx="7886700" cy="3999865"/>
          </a:xfrm>
        </p:grpSpPr>
        <p:sp>
          <p:nvSpPr>
            <p:cNvPr id="5" name="object 5"/>
            <p:cNvSpPr/>
            <p:nvPr/>
          </p:nvSpPr>
          <p:spPr>
            <a:xfrm>
              <a:off x="627887" y="1758695"/>
              <a:ext cx="7886700" cy="2616835"/>
            </a:xfrm>
            <a:custGeom>
              <a:avLst/>
              <a:gdLst/>
              <a:ahLst/>
              <a:cxnLst/>
              <a:rect l="l" t="t" r="r" b="b"/>
              <a:pathLst>
                <a:path w="7886700" h="2616835">
                  <a:moveTo>
                    <a:pt x="7886700" y="0"/>
                  </a:moveTo>
                  <a:lnTo>
                    <a:pt x="0" y="0"/>
                  </a:lnTo>
                  <a:lnTo>
                    <a:pt x="0" y="2616708"/>
                  </a:lnTo>
                  <a:lnTo>
                    <a:pt x="7886700" y="2616708"/>
                  </a:lnTo>
                  <a:lnTo>
                    <a:pt x="7886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7888" y="1468627"/>
              <a:ext cx="7886700" cy="3204210"/>
            </a:xfrm>
            <a:custGeom>
              <a:avLst/>
              <a:gdLst/>
              <a:ahLst/>
              <a:cxnLst/>
              <a:rect l="l" t="t" r="r" b="b"/>
              <a:pathLst>
                <a:path w="7886700" h="3204210">
                  <a:moveTo>
                    <a:pt x="7886700" y="203200"/>
                  </a:moveTo>
                  <a:lnTo>
                    <a:pt x="7867358" y="203200"/>
                  </a:lnTo>
                  <a:lnTo>
                    <a:pt x="7864983" y="190500"/>
                  </a:lnTo>
                  <a:lnTo>
                    <a:pt x="7857744" y="190500"/>
                  </a:lnTo>
                  <a:lnTo>
                    <a:pt x="7850505" y="203200"/>
                  </a:lnTo>
                  <a:lnTo>
                    <a:pt x="7842694" y="215900"/>
                  </a:lnTo>
                  <a:lnTo>
                    <a:pt x="7818945" y="215900"/>
                  </a:lnTo>
                  <a:lnTo>
                    <a:pt x="7807071" y="203200"/>
                  </a:lnTo>
                  <a:lnTo>
                    <a:pt x="7793266" y="215900"/>
                  </a:lnTo>
                  <a:lnTo>
                    <a:pt x="7783538" y="215900"/>
                  </a:lnTo>
                  <a:lnTo>
                    <a:pt x="7776527" y="228600"/>
                  </a:lnTo>
                  <a:lnTo>
                    <a:pt x="7770876" y="241300"/>
                  </a:lnTo>
                  <a:lnTo>
                    <a:pt x="7762062" y="241300"/>
                  </a:lnTo>
                  <a:lnTo>
                    <a:pt x="7749222" y="254000"/>
                  </a:lnTo>
                  <a:lnTo>
                    <a:pt x="7736370" y="254000"/>
                  </a:lnTo>
                  <a:lnTo>
                    <a:pt x="7727569" y="241300"/>
                  </a:lnTo>
                  <a:lnTo>
                    <a:pt x="7715567" y="228600"/>
                  </a:lnTo>
                  <a:lnTo>
                    <a:pt x="7688885" y="203200"/>
                  </a:lnTo>
                  <a:lnTo>
                    <a:pt x="7676896" y="190500"/>
                  </a:lnTo>
                  <a:lnTo>
                    <a:pt x="7605179" y="190500"/>
                  </a:lnTo>
                  <a:lnTo>
                    <a:pt x="7548410" y="177800"/>
                  </a:lnTo>
                  <a:lnTo>
                    <a:pt x="7452614" y="177800"/>
                  </a:lnTo>
                  <a:lnTo>
                    <a:pt x="7419467" y="190500"/>
                  </a:lnTo>
                  <a:lnTo>
                    <a:pt x="7393787" y="177800"/>
                  </a:lnTo>
                  <a:lnTo>
                    <a:pt x="7372185" y="177800"/>
                  </a:lnTo>
                  <a:lnTo>
                    <a:pt x="7351268" y="152400"/>
                  </a:lnTo>
                  <a:lnTo>
                    <a:pt x="7327735" y="152400"/>
                  </a:lnTo>
                  <a:lnTo>
                    <a:pt x="7311453" y="165100"/>
                  </a:lnTo>
                  <a:lnTo>
                    <a:pt x="7271639" y="165100"/>
                  </a:lnTo>
                  <a:lnTo>
                    <a:pt x="7264400" y="152400"/>
                  </a:lnTo>
                  <a:lnTo>
                    <a:pt x="7242810" y="165100"/>
                  </a:lnTo>
                  <a:lnTo>
                    <a:pt x="7221931" y="165100"/>
                  </a:lnTo>
                  <a:lnTo>
                    <a:pt x="7202398" y="177800"/>
                  </a:lnTo>
                  <a:lnTo>
                    <a:pt x="7184898" y="177800"/>
                  </a:lnTo>
                  <a:lnTo>
                    <a:pt x="7157517" y="165100"/>
                  </a:lnTo>
                  <a:lnTo>
                    <a:pt x="7089203" y="139700"/>
                  </a:lnTo>
                  <a:lnTo>
                    <a:pt x="7061835" y="152400"/>
                  </a:lnTo>
                  <a:lnTo>
                    <a:pt x="7052894" y="165100"/>
                  </a:lnTo>
                  <a:lnTo>
                    <a:pt x="7024167" y="165100"/>
                  </a:lnTo>
                  <a:lnTo>
                    <a:pt x="7011162" y="152400"/>
                  </a:lnTo>
                  <a:lnTo>
                    <a:pt x="6987946" y="139700"/>
                  </a:lnTo>
                  <a:lnTo>
                    <a:pt x="6943560" y="127000"/>
                  </a:lnTo>
                  <a:lnTo>
                    <a:pt x="6889801" y="114300"/>
                  </a:lnTo>
                  <a:lnTo>
                    <a:pt x="6801358" y="114300"/>
                  </a:lnTo>
                  <a:lnTo>
                    <a:pt x="6764706" y="101600"/>
                  </a:lnTo>
                  <a:lnTo>
                    <a:pt x="6524587" y="101600"/>
                  </a:lnTo>
                  <a:lnTo>
                    <a:pt x="6475730" y="114300"/>
                  </a:lnTo>
                  <a:lnTo>
                    <a:pt x="6444348" y="114300"/>
                  </a:lnTo>
                  <a:lnTo>
                    <a:pt x="6414300" y="127000"/>
                  </a:lnTo>
                  <a:lnTo>
                    <a:pt x="6331178" y="127000"/>
                  </a:lnTo>
                  <a:lnTo>
                    <a:pt x="6310261" y="114300"/>
                  </a:lnTo>
                  <a:lnTo>
                    <a:pt x="6290691" y="114300"/>
                  </a:lnTo>
                  <a:lnTo>
                    <a:pt x="6273165" y="101600"/>
                  </a:lnTo>
                  <a:lnTo>
                    <a:pt x="6239345" y="88900"/>
                  </a:lnTo>
                  <a:lnTo>
                    <a:pt x="6203505" y="76200"/>
                  </a:lnTo>
                  <a:lnTo>
                    <a:pt x="6166320" y="63500"/>
                  </a:lnTo>
                  <a:lnTo>
                    <a:pt x="6035192" y="63500"/>
                  </a:lnTo>
                  <a:lnTo>
                    <a:pt x="5984646" y="50800"/>
                  </a:lnTo>
                  <a:lnTo>
                    <a:pt x="5935484" y="63500"/>
                  </a:lnTo>
                  <a:lnTo>
                    <a:pt x="5889752" y="76200"/>
                  </a:lnTo>
                  <a:lnTo>
                    <a:pt x="5877865" y="88900"/>
                  </a:lnTo>
                  <a:lnTo>
                    <a:pt x="5865317" y="88900"/>
                  </a:lnTo>
                  <a:lnTo>
                    <a:pt x="5854116" y="76200"/>
                  </a:lnTo>
                  <a:lnTo>
                    <a:pt x="5846318" y="63500"/>
                  </a:lnTo>
                  <a:lnTo>
                    <a:pt x="5835777" y="50800"/>
                  </a:lnTo>
                  <a:lnTo>
                    <a:pt x="5825236" y="38100"/>
                  </a:lnTo>
                  <a:lnTo>
                    <a:pt x="5793498" y="25400"/>
                  </a:lnTo>
                  <a:lnTo>
                    <a:pt x="5754941" y="25400"/>
                  </a:lnTo>
                  <a:lnTo>
                    <a:pt x="5713361" y="38100"/>
                  </a:lnTo>
                  <a:lnTo>
                    <a:pt x="5672620" y="38100"/>
                  </a:lnTo>
                  <a:lnTo>
                    <a:pt x="5636514" y="50800"/>
                  </a:lnTo>
                  <a:lnTo>
                    <a:pt x="5600878" y="38100"/>
                  </a:lnTo>
                  <a:lnTo>
                    <a:pt x="5568645" y="25400"/>
                  </a:lnTo>
                  <a:lnTo>
                    <a:pt x="5506212" y="0"/>
                  </a:lnTo>
                  <a:lnTo>
                    <a:pt x="5496814" y="12700"/>
                  </a:lnTo>
                  <a:lnTo>
                    <a:pt x="5469102" y="12700"/>
                  </a:lnTo>
                  <a:lnTo>
                    <a:pt x="5440032" y="25400"/>
                  </a:lnTo>
                  <a:lnTo>
                    <a:pt x="5256022" y="25400"/>
                  </a:lnTo>
                  <a:lnTo>
                    <a:pt x="5191417" y="50800"/>
                  </a:lnTo>
                  <a:lnTo>
                    <a:pt x="5145062" y="63500"/>
                  </a:lnTo>
                  <a:lnTo>
                    <a:pt x="5098364" y="63500"/>
                  </a:lnTo>
                  <a:lnTo>
                    <a:pt x="5050269" y="76200"/>
                  </a:lnTo>
                  <a:lnTo>
                    <a:pt x="4999736" y="63500"/>
                  </a:lnTo>
                  <a:lnTo>
                    <a:pt x="4955121" y="63500"/>
                  </a:lnTo>
                  <a:lnTo>
                    <a:pt x="4908753" y="50800"/>
                  </a:lnTo>
                  <a:lnTo>
                    <a:pt x="4814252" y="50800"/>
                  </a:lnTo>
                  <a:lnTo>
                    <a:pt x="4767885" y="63500"/>
                  </a:lnTo>
                  <a:lnTo>
                    <a:pt x="4723295" y="63500"/>
                  </a:lnTo>
                  <a:lnTo>
                    <a:pt x="4681347" y="88900"/>
                  </a:lnTo>
                  <a:lnTo>
                    <a:pt x="4651819" y="88900"/>
                  </a:lnTo>
                  <a:lnTo>
                    <a:pt x="4645152" y="76200"/>
                  </a:lnTo>
                  <a:lnTo>
                    <a:pt x="4611535" y="50800"/>
                  </a:lnTo>
                  <a:lnTo>
                    <a:pt x="4571479" y="38100"/>
                  </a:lnTo>
                  <a:lnTo>
                    <a:pt x="4478782" y="38100"/>
                  </a:lnTo>
                  <a:lnTo>
                    <a:pt x="4429544" y="50800"/>
                  </a:lnTo>
                  <a:lnTo>
                    <a:pt x="4380649" y="50800"/>
                  </a:lnTo>
                  <a:lnTo>
                    <a:pt x="4333799" y="63500"/>
                  </a:lnTo>
                  <a:lnTo>
                    <a:pt x="4290695" y="63500"/>
                  </a:lnTo>
                  <a:lnTo>
                    <a:pt x="4234243" y="50800"/>
                  </a:lnTo>
                  <a:lnTo>
                    <a:pt x="4126852" y="50800"/>
                  </a:lnTo>
                  <a:lnTo>
                    <a:pt x="4066413" y="63500"/>
                  </a:lnTo>
                  <a:lnTo>
                    <a:pt x="4039146" y="63500"/>
                  </a:lnTo>
                  <a:lnTo>
                    <a:pt x="4011206" y="76200"/>
                  </a:lnTo>
                  <a:lnTo>
                    <a:pt x="3927170" y="76200"/>
                  </a:lnTo>
                  <a:lnTo>
                    <a:pt x="3921633" y="63500"/>
                  </a:lnTo>
                  <a:lnTo>
                    <a:pt x="3893477" y="63500"/>
                  </a:lnTo>
                  <a:lnTo>
                    <a:pt x="3842969" y="76200"/>
                  </a:lnTo>
                  <a:lnTo>
                    <a:pt x="3788372" y="88900"/>
                  </a:lnTo>
                  <a:lnTo>
                    <a:pt x="3720985" y="88900"/>
                  </a:lnTo>
                  <a:lnTo>
                    <a:pt x="3694633" y="76200"/>
                  </a:lnTo>
                  <a:lnTo>
                    <a:pt x="3669627" y="63500"/>
                  </a:lnTo>
                  <a:lnTo>
                    <a:pt x="3646678" y="63500"/>
                  </a:lnTo>
                  <a:lnTo>
                    <a:pt x="3611854" y="76200"/>
                  </a:lnTo>
                  <a:lnTo>
                    <a:pt x="3536835" y="101600"/>
                  </a:lnTo>
                  <a:lnTo>
                    <a:pt x="3502025" y="114300"/>
                  </a:lnTo>
                  <a:lnTo>
                    <a:pt x="3479393" y="101600"/>
                  </a:lnTo>
                  <a:lnTo>
                    <a:pt x="3462210" y="88900"/>
                  </a:lnTo>
                  <a:lnTo>
                    <a:pt x="3445014" y="88900"/>
                  </a:lnTo>
                  <a:lnTo>
                    <a:pt x="3422396" y="101600"/>
                  </a:lnTo>
                  <a:lnTo>
                    <a:pt x="3345027" y="101600"/>
                  </a:lnTo>
                  <a:lnTo>
                    <a:pt x="3321050" y="114300"/>
                  </a:lnTo>
                  <a:lnTo>
                    <a:pt x="3217938" y="114300"/>
                  </a:lnTo>
                  <a:lnTo>
                    <a:pt x="3163760" y="101600"/>
                  </a:lnTo>
                  <a:lnTo>
                    <a:pt x="3110598" y="101600"/>
                  </a:lnTo>
                  <a:lnTo>
                    <a:pt x="3060573" y="88900"/>
                  </a:lnTo>
                  <a:lnTo>
                    <a:pt x="3013024" y="101600"/>
                  </a:lnTo>
                  <a:lnTo>
                    <a:pt x="2967482" y="114300"/>
                  </a:lnTo>
                  <a:lnTo>
                    <a:pt x="2879725" y="165100"/>
                  </a:lnTo>
                  <a:lnTo>
                    <a:pt x="2862757" y="165100"/>
                  </a:lnTo>
                  <a:lnTo>
                    <a:pt x="2847149" y="152400"/>
                  </a:lnTo>
                  <a:lnTo>
                    <a:pt x="2836964" y="152400"/>
                  </a:lnTo>
                  <a:lnTo>
                    <a:pt x="2836291" y="139700"/>
                  </a:lnTo>
                  <a:lnTo>
                    <a:pt x="2834932" y="114300"/>
                  </a:lnTo>
                  <a:lnTo>
                    <a:pt x="2830855" y="101600"/>
                  </a:lnTo>
                  <a:lnTo>
                    <a:pt x="2824073" y="88900"/>
                  </a:lnTo>
                  <a:lnTo>
                    <a:pt x="2814574" y="76200"/>
                  </a:lnTo>
                  <a:lnTo>
                    <a:pt x="2771724" y="76200"/>
                  </a:lnTo>
                  <a:lnTo>
                    <a:pt x="2763050" y="88900"/>
                  </a:lnTo>
                  <a:lnTo>
                    <a:pt x="2753029" y="88900"/>
                  </a:lnTo>
                  <a:lnTo>
                    <a:pt x="2742311" y="101600"/>
                  </a:lnTo>
                  <a:lnTo>
                    <a:pt x="2707690" y="101600"/>
                  </a:lnTo>
                  <a:lnTo>
                    <a:pt x="2698877" y="88900"/>
                  </a:lnTo>
                  <a:lnTo>
                    <a:pt x="2691638" y="88900"/>
                  </a:lnTo>
                  <a:lnTo>
                    <a:pt x="2675229" y="101600"/>
                  </a:lnTo>
                  <a:lnTo>
                    <a:pt x="2658148" y="114300"/>
                  </a:lnTo>
                  <a:lnTo>
                    <a:pt x="2639720" y="127000"/>
                  </a:lnTo>
                  <a:lnTo>
                    <a:pt x="2619248" y="139700"/>
                  </a:lnTo>
                  <a:lnTo>
                    <a:pt x="2598432" y="139700"/>
                  </a:lnTo>
                  <a:lnTo>
                    <a:pt x="2589720" y="127000"/>
                  </a:lnTo>
                  <a:lnTo>
                    <a:pt x="2511844" y="127000"/>
                  </a:lnTo>
                  <a:lnTo>
                    <a:pt x="2489073" y="139700"/>
                  </a:lnTo>
                  <a:lnTo>
                    <a:pt x="2474595" y="139700"/>
                  </a:lnTo>
                  <a:lnTo>
                    <a:pt x="2448801" y="127000"/>
                  </a:lnTo>
                  <a:lnTo>
                    <a:pt x="2425725" y="127000"/>
                  </a:lnTo>
                  <a:lnTo>
                    <a:pt x="2405367" y="114300"/>
                  </a:lnTo>
                  <a:lnTo>
                    <a:pt x="2387727" y="101600"/>
                  </a:lnTo>
                  <a:lnTo>
                    <a:pt x="2371547" y="114300"/>
                  </a:lnTo>
                  <a:lnTo>
                    <a:pt x="2341905" y="114300"/>
                  </a:lnTo>
                  <a:lnTo>
                    <a:pt x="2329815" y="127000"/>
                  </a:lnTo>
                  <a:lnTo>
                    <a:pt x="2308999" y="127000"/>
                  </a:lnTo>
                  <a:lnTo>
                    <a:pt x="2300287" y="114300"/>
                  </a:lnTo>
                  <a:lnTo>
                    <a:pt x="2268283" y="114300"/>
                  </a:lnTo>
                  <a:lnTo>
                    <a:pt x="2246566" y="127000"/>
                  </a:lnTo>
                  <a:lnTo>
                    <a:pt x="2224913" y="152400"/>
                  </a:lnTo>
                  <a:lnTo>
                    <a:pt x="2214092" y="152400"/>
                  </a:lnTo>
                  <a:lnTo>
                    <a:pt x="2203246" y="139700"/>
                  </a:lnTo>
                  <a:lnTo>
                    <a:pt x="2143531" y="139700"/>
                  </a:lnTo>
                  <a:lnTo>
                    <a:pt x="2127250" y="152400"/>
                  </a:lnTo>
                  <a:lnTo>
                    <a:pt x="2120011" y="152400"/>
                  </a:lnTo>
                  <a:lnTo>
                    <a:pt x="2120011" y="139700"/>
                  </a:lnTo>
                  <a:lnTo>
                    <a:pt x="2112772" y="139700"/>
                  </a:lnTo>
                  <a:lnTo>
                    <a:pt x="2072005" y="127000"/>
                  </a:lnTo>
                  <a:lnTo>
                    <a:pt x="1922005" y="127000"/>
                  </a:lnTo>
                  <a:lnTo>
                    <a:pt x="1881251" y="152400"/>
                  </a:lnTo>
                  <a:lnTo>
                    <a:pt x="1806143" y="152400"/>
                  </a:lnTo>
                  <a:lnTo>
                    <a:pt x="1770278" y="139700"/>
                  </a:lnTo>
                  <a:lnTo>
                    <a:pt x="1736471" y="152400"/>
                  </a:lnTo>
                  <a:lnTo>
                    <a:pt x="1700936" y="152400"/>
                  </a:lnTo>
                  <a:lnTo>
                    <a:pt x="1693164" y="139700"/>
                  </a:lnTo>
                  <a:lnTo>
                    <a:pt x="1679587" y="127000"/>
                  </a:lnTo>
                  <a:lnTo>
                    <a:pt x="1667370" y="114300"/>
                  </a:lnTo>
                  <a:lnTo>
                    <a:pt x="1655152" y="101600"/>
                  </a:lnTo>
                  <a:lnTo>
                    <a:pt x="1606296" y="101600"/>
                  </a:lnTo>
                  <a:lnTo>
                    <a:pt x="1599730" y="114300"/>
                  </a:lnTo>
                  <a:lnTo>
                    <a:pt x="1447038" y="114300"/>
                  </a:lnTo>
                  <a:lnTo>
                    <a:pt x="1406956" y="101600"/>
                  </a:lnTo>
                  <a:lnTo>
                    <a:pt x="1323975" y="127000"/>
                  </a:lnTo>
                  <a:lnTo>
                    <a:pt x="1287907" y="139700"/>
                  </a:lnTo>
                  <a:lnTo>
                    <a:pt x="1233627" y="139700"/>
                  </a:lnTo>
                  <a:lnTo>
                    <a:pt x="1179449" y="114300"/>
                  </a:lnTo>
                  <a:lnTo>
                    <a:pt x="1174013" y="114300"/>
                  </a:lnTo>
                  <a:lnTo>
                    <a:pt x="1157732" y="139700"/>
                  </a:lnTo>
                  <a:lnTo>
                    <a:pt x="1119047" y="139700"/>
                  </a:lnTo>
                  <a:lnTo>
                    <a:pt x="1114298" y="127000"/>
                  </a:lnTo>
                  <a:lnTo>
                    <a:pt x="1099820" y="101600"/>
                  </a:lnTo>
                  <a:lnTo>
                    <a:pt x="1092581" y="101600"/>
                  </a:lnTo>
                  <a:lnTo>
                    <a:pt x="1092581" y="114300"/>
                  </a:lnTo>
                  <a:lnTo>
                    <a:pt x="1065428" y="114300"/>
                  </a:lnTo>
                  <a:lnTo>
                    <a:pt x="1055928" y="101600"/>
                  </a:lnTo>
                  <a:lnTo>
                    <a:pt x="1049147" y="88900"/>
                  </a:lnTo>
                  <a:lnTo>
                    <a:pt x="1035227" y="88900"/>
                  </a:lnTo>
                  <a:lnTo>
                    <a:pt x="1026515" y="101600"/>
                  </a:lnTo>
                  <a:lnTo>
                    <a:pt x="1016457" y="101600"/>
                  </a:lnTo>
                  <a:lnTo>
                    <a:pt x="1005713" y="114300"/>
                  </a:lnTo>
                  <a:lnTo>
                    <a:pt x="978560" y="114300"/>
                  </a:lnTo>
                  <a:lnTo>
                    <a:pt x="969060" y="101600"/>
                  </a:lnTo>
                  <a:lnTo>
                    <a:pt x="962279" y="101600"/>
                  </a:lnTo>
                  <a:lnTo>
                    <a:pt x="940574" y="88900"/>
                  </a:lnTo>
                  <a:lnTo>
                    <a:pt x="839343" y="88900"/>
                  </a:lnTo>
                  <a:lnTo>
                    <a:pt x="808228" y="76200"/>
                  </a:lnTo>
                  <a:lnTo>
                    <a:pt x="780516" y="76200"/>
                  </a:lnTo>
                  <a:lnTo>
                    <a:pt x="756881" y="88900"/>
                  </a:lnTo>
                  <a:lnTo>
                    <a:pt x="737997" y="114300"/>
                  </a:lnTo>
                  <a:lnTo>
                    <a:pt x="705408" y="114300"/>
                  </a:lnTo>
                  <a:lnTo>
                    <a:pt x="694563" y="101600"/>
                  </a:lnTo>
                  <a:lnTo>
                    <a:pt x="689013" y="101600"/>
                  </a:lnTo>
                  <a:lnTo>
                    <a:pt x="682790" y="88900"/>
                  </a:lnTo>
                  <a:lnTo>
                    <a:pt x="675220" y="76200"/>
                  </a:lnTo>
                  <a:lnTo>
                    <a:pt x="665607" y="76200"/>
                  </a:lnTo>
                  <a:lnTo>
                    <a:pt x="636727" y="101600"/>
                  </a:lnTo>
                  <a:lnTo>
                    <a:pt x="630047" y="101600"/>
                  </a:lnTo>
                  <a:lnTo>
                    <a:pt x="621347" y="114300"/>
                  </a:lnTo>
                  <a:lnTo>
                    <a:pt x="545592" y="114300"/>
                  </a:lnTo>
                  <a:lnTo>
                    <a:pt x="528193" y="127000"/>
                  </a:lnTo>
                  <a:lnTo>
                    <a:pt x="493585" y="127000"/>
                  </a:lnTo>
                  <a:lnTo>
                    <a:pt x="484784" y="114300"/>
                  </a:lnTo>
                  <a:lnTo>
                    <a:pt x="466229" y="101600"/>
                  </a:lnTo>
                  <a:lnTo>
                    <a:pt x="423722" y="127000"/>
                  </a:lnTo>
                  <a:lnTo>
                    <a:pt x="301396" y="127000"/>
                  </a:lnTo>
                  <a:lnTo>
                    <a:pt x="260477" y="152400"/>
                  </a:lnTo>
                  <a:lnTo>
                    <a:pt x="253911" y="152400"/>
                  </a:lnTo>
                  <a:lnTo>
                    <a:pt x="245999" y="165100"/>
                  </a:lnTo>
                  <a:lnTo>
                    <a:pt x="231533" y="165100"/>
                  </a:lnTo>
                  <a:lnTo>
                    <a:pt x="216382" y="152400"/>
                  </a:lnTo>
                  <a:lnTo>
                    <a:pt x="188785" y="139700"/>
                  </a:lnTo>
                  <a:lnTo>
                    <a:pt x="173647" y="127000"/>
                  </a:lnTo>
                  <a:lnTo>
                    <a:pt x="130238" y="127000"/>
                  </a:lnTo>
                  <a:lnTo>
                    <a:pt x="104228" y="114300"/>
                  </a:lnTo>
                  <a:lnTo>
                    <a:pt x="21704" y="114300"/>
                  </a:lnTo>
                  <a:lnTo>
                    <a:pt x="14465" y="127000"/>
                  </a:lnTo>
                  <a:lnTo>
                    <a:pt x="7239" y="127000"/>
                  </a:lnTo>
                  <a:lnTo>
                    <a:pt x="3898" y="1057529"/>
                  </a:lnTo>
                  <a:lnTo>
                    <a:pt x="0" y="1057529"/>
                  </a:lnTo>
                  <a:lnTo>
                    <a:pt x="0" y="2146300"/>
                  </a:lnTo>
                  <a:lnTo>
                    <a:pt x="0" y="3000629"/>
                  </a:lnTo>
                  <a:lnTo>
                    <a:pt x="13563" y="3000629"/>
                  </a:lnTo>
                  <a:lnTo>
                    <a:pt x="19329" y="3013329"/>
                  </a:lnTo>
                  <a:lnTo>
                    <a:pt x="21704" y="3026029"/>
                  </a:lnTo>
                  <a:lnTo>
                    <a:pt x="28943" y="3026029"/>
                  </a:lnTo>
                  <a:lnTo>
                    <a:pt x="28943" y="3013329"/>
                  </a:lnTo>
                  <a:lnTo>
                    <a:pt x="36182" y="3013329"/>
                  </a:lnTo>
                  <a:lnTo>
                    <a:pt x="43967" y="3000629"/>
                  </a:lnTo>
                  <a:lnTo>
                    <a:pt x="93370" y="3000629"/>
                  </a:lnTo>
                  <a:lnTo>
                    <a:pt x="103098" y="2987929"/>
                  </a:lnTo>
                  <a:lnTo>
                    <a:pt x="110109" y="2987929"/>
                  </a:lnTo>
                  <a:lnTo>
                    <a:pt x="115773" y="2975229"/>
                  </a:lnTo>
                  <a:lnTo>
                    <a:pt x="124574" y="2962529"/>
                  </a:lnTo>
                  <a:lnTo>
                    <a:pt x="159181" y="2962529"/>
                  </a:lnTo>
                  <a:lnTo>
                    <a:pt x="171157" y="2975229"/>
                  </a:lnTo>
                  <a:lnTo>
                    <a:pt x="197840" y="3000629"/>
                  </a:lnTo>
                  <a:lnTo>
                    <a:pt x="209829" y="3026029"/>
                  </a:lnTo>
                  <a:lnTo>
                    <a:pt x="217068" y="3013329"/>
                  </a:lnTo>
                  <a:lnTo>
                    <a:pt x="231533" y="3013329"/>
                  </a:lnTo>
                  <a:lnTo>
                    <a:pt x="281495" y="3026029"/>
                  </a:lnTo>
                  <a:lnTo>
                    <a:pt x="492912" y="3026029"/>
                  </a:lnTo>
                  <a:lnTo>
                    <a:pt x="514515" y="3038729"/>
                  </a:lnTo>
                  <a:lnTo>
                    <a:pt x="535432" y="3051429"/>
                  </a:lnTo>
                  <a:lnTo>
                    <a:pt x="542658" y="3051429"/>
                  </a:lnTo>
                  <a:lnTo>
                    <a:pt x="542658" y="3064129"/>
                  </a:lnTo>
                  <a:lnTo>
                    <a:pt x="558939" y="3051429"/>
                  </a:lnTo>
                  <a:lnTo>
                    <a:pt x="591502" y="3051429"/>
                  </a:lnTo>
                  <a:lnTo>
                    <a:pt x="607783" y="3038729"/>
                  </a:lnTo>
                  <a:lnTo>
                    <a:pt x="607783" y="3051429"/>
                  </a:lnTo>
                  <a:lnTo>
                    <a:pt x="643851" y="3051429"/>
                  </a:lnTo>
                  <a:lnTo>
                    <a:pt x="664756" y="3038729"/>
                  </a:lnTo>
                  <a:lnTo>
                    <a:pt x="684288" y="3038729"/>
                  </a:lnTo>
                  <a:lnTo>
                    <a:pt x="701802" y="3026029"/>
                  </a:lnTo>
                  <a:lnTo>
                    <a:pt x="729170" y="3038729"/>
                  </a:lnTo>
                  <a:lnTo>
                    <a:pt x="763333" y="3064129"/>
                  </a:lnTo>
                  <a:lnTo>
                    <a:pt x="797483" y="3064129"/>
                  </a:lnTo>
                  <a:lnTo>
                    <a:pt x="824865" y="3051429"/>
                  </a:lnTo>
                  <a:lnTo>
                    <a:pt x="833793" y="3051429"/>
                  </a:lnTo>
                  <a:lnTo>
                    <a:pt x="847483" y="3038729"/>
                  </a:lnTo>
                  <a:lnTo>
                    <a:pt x="862520" y="3051429"/>
                  </a:lnTo>
                  <a:lnTo>
                    <a:pt x="875538" y="3051429"/>
                  </a:lnTo>
                  <a:lnTo>
                    <a:pt x="898740" y="3076829"/>
                  </a:lnTo>
                  <a:lnTo>
                    <a:pt x="943127" y="3089529"/>
                  </a:lnTo>
                  <a:lnTo>
                    <a:pt x="1048232" y="3089529"/>
                  </a:lnTo>
                  <a:lnTo>
                    <a:pt x="1085342" y="3102229"/>
                  </a:lnTo>
                  <a:lnTo>
                    <a:pt x="1121981" y="3102229"/>
                  </a:lnTo>
                  <a:lnTo>
                    <a:pt x="1150467" y="3114929"/>
                  </a:lnTo>
                  <a:lnTo>
                    <a:pt x="1178941" y="3114929"/>
                  </a:lnTo>
                  <a:lnTo>
                    <a:pt x="1215517" y="3102229"/>
                  </a:lnTo>
                  <a:lnTo>
                    <a:pt x="1410970" y="3102229"/>
                  </a:lnTo>
                  <a:lnTo>
                    <a:pt x="1442339" y="3089529"/>
                  </a:lnTo>
                  <a:lnTo>
                    <a:pt x="1472387" y="3089529"/>
                  </a:lnTo>
                  <a:lnTo>
                    <a:pt x="1502460" y="3076829"/>
                  </a:lnTo>
                  <a:lnTo>
                    <a:pt x="1533906" y="3076829"/>
                  </a:lnTo>
                  <a:lnTo>
                    <a:pt x="1555508" y="3089529"/>
                  </a:lnTo>
                  <a:lnTo>
                    <a:pt x="1576425" y="3089529"/>
                  </a:lnTo>
                  <a:lnTo>
                    <a:pt x="1595996" y="3102229"/>
                  </a:lnTo>
                  <a:lnTo>
                    <a:pt x="1613535" y="3102229"/>
                  </a:lnTo>
                  <a:lnTo>
                    <a:pt x="1647342" y="3127629"/>
                  </a:lnTo>
                  <a:lnTo>
                    <a:pt x="1683194" y="3140329"/>
                  </a:lnTo>
                  <a:lnTo>
                    <a:pt x="1720367" y="3140329"/>
                  </a:lnTo>
                  <a:lnTo>
                    <a:pt x="1758188" y="3153029"/>
                  </a:lnTo>
                  <a:lnTo>
                    <a:pt x="1951202" y="3153029"/>
                  </a:lnTo>
                  <a:lnTo>
                    <a:pt x="1996948" y="3127629"/>
                  </a:lnTo>
                  <a:lnTo>
                    <a:pt x="2032571" y="3127629"/>
                  </a:lnTo>
                  <a:lnTo>
                    <a:pt x="2040382" y="3140329"/>
                  </a:lnTo>
                  <a:lnTo>
                    <a:pt x="2061451" y="3165729"/>
                  </a:lnTo>
                  <a:lnTo>
                    <a:pt x="2093188" y="3178429"/>
                  </a:lnTo>
                  <a:lnTo>
                    <a:pt x="2173325" y="3178429"/>
                  </a:lnTo>
                  <a:lnTo>
                    <a:pt x="2214067" y="3165729"/>
                  </a:lnTo>
                  <a:lnTo>
                    <a:pt x="2285809" y="3165729"/>
                  </a:lnTo>
                  <a:lnTo>
                    <a:pt x="2318042" y="3178429"/>
                  </a:lnTo>
                  <a:lnTo>
                    <a:pt x="2380488" y="3203829"/>
                  </a:lnTo>
                  <a:lnTo>
                    <a:pt x="2389873" y="3203829"/>
                  </a:lnTo>
                  <a:lnTo>
                    <a:pt x="2417584" y="3191129"/>
                  </a:lnTo>
                  <a:lnTo>
                    <a:pt x="2446655" y="3178429"/>
                  </a:lnTo>
                  <a:lnTo>
                    <a:pt x="2551620" y="3178429"/>
                  </a:lnTo>
                  <a:lnTo>
                    <a:pt x="2568575" y="3191129"/>
                  </a:lnTo>
                  <a:lnTo>
                    <a:pt x="2590177" y="3178429"/>
                  </a:lnTo>
                  <a:lnTo>
                    <a:pt x="2648191" y="3178429"/>
                  </a:lnTo>
                  <a:lnTo>
                    <a:pt x="2695270" y="3165729"/>
                  </a:lnTo>
                  <a:lnTo>
                    <a:pt x="2788323" y="3140329"/>
                  </a:lnTo>
                  <a:lnTo>
                    <a:pt x="2886964" y="3140329"/>
                  </a:lnTo>
                  <a:lnTo>
                    <a:pt x="2931566" y="3153029"/>
                  </a:lnTo>
                  <a:lnTo>
                    <a:pt x="3118802" y="3153029"/>
                  </a:lnTo>
                  <a:lnTo>
                    <a:pt x="3163392" y="3140329"/>
                  </a:lnTo>
                  <a:lnTo>
                    <a:pt x="3205353" y="3127629"/>
                  </a:lnTo>
                  <a:lnTo>
                    <a:pt x="3241548" y="3127629"/>
                  </a:lnTo>
                  <a:lnTo>
                    <a:pt x="3275152" y="3153029"/>
                  </a:lnTo>
                  <a:lnTo>
                    <a:pt x="3315208" y="3165729"/>
                  </a:lnTo>
                  <a:lnTo>
                    <a:pt x="3457143" y="3165729"/>
                  </a:lnTo>
                  <a:lnTo>
                    <a:pt x="3506038" y="3153029"/>
                  </a:lnTo>
                  <a:lnTo>
                    <a:pt x="3820287" y="3153029"/>
                  </a:lnTo>
                  <a:lnTo>
                    <a:pt x="3847541" y="3140329"/>
                  </a:lnTo>
                  <a:lnTo>
                    <a:pt x="3875481" y="3140329"/>
                  </a:lnTo>
                  <a:lnTo>
                    <a:pt x="3904767" y="3127629"/>
                  </a:lnTo>
                  <a:lnTo>
                    <a:pt x="3945725" y="3127629"/>
                  </a:lnTo>
                  <a:lnTo>
                    <a:pt x="3953294" y="3140329"/>
                  </a:lnTo>
                  <a:lnTo>
                    <a:pt x="3993210" y="3140329"/>
                  </a:lnTo>
                  <a:lnTo>
                    <a:pt x="4043718" y="3127629"/>
                  </a:lnTo>
                  <a:lnTo>
                    <a:pt x="4098315" y="3114929"/>
                  </a:lnTo>
                  <a:lnTo>
                    <a:pt x="4138676" y="3114929"/>
                  </a:lnTo>
                  <a:lnTo>
                    <a:pt x="4165701" y="3127629"/>
                  </a:lnTo>
                  <a:lnTo>
                    <a:pt x="4192054" y="3140329"/>
                  </a:lnTo>
                  <a:lnTo>
                    <a:pt x="4240022" y="3140329"/>
                  </a:lnTo>
                  <a:lnTo>
                    <a:pt x="4274832" y="3127629"/>
                  </a:lnTo>
                  <a:lnTo>
                    <a:pt x="4312348" y="3114929"/>
                  </a:lnTo>
                  <a:lnTo>
                    <a:pt x="4349851" y="3102229"/>
                  </a:lnTo>
                  <a:lnTo>
                    <a:pt x="4407293" y="3102229"/>
                  </a:lnTo>
                  <a:lnTo>
                    <a:pt x="4424489" y="3114929"/>
                  </a:lnTo>
                  <a:lnTo>
                    <a:pt x="4464304" y="3114929"/>
                  </a:lnTo>
                  <a:lnTo>
                    <a:pt x="4488281" y="3102229"/>
                  </a:lnTo>
                  <a:lnTo>
                    <a:pt x="4722927" y="3102229"/>
                  </a:lnTo>
                  <a:lnTo>
                    <a:pt x="4776089" y="3114929"/>
                  </a:lnTo>
                  <a:lnTo>
                    <a:pt x="4826127" y="3114929"/>
                  </a:lnTo>
                  <a:lnTo>
                    <a:pt x="4873663" y="3102229"/>
                  </a:lnTo>
                  <a:lnTo>
                    <a:pt x="4963426" y="3076829"/>
                  </a:lnTo>
                  <a:lnTo>
                    <a:pt x="5006975" y="3051429"/>
                  </a:lnTo>
                  <a:lnTo>
                    <a:pt x="5039550" y="3051429"/>
                  </a:lnTo>
                  <a:lnTo>
                    <a:pt x="5049723" y="3064129"/>
                  </a:lnTo>
                  <a:lnTo>
                    <a:pt x="5050409" y="3076829"/>
                  </a:lnTo>
                  <a:lnTo>
                    <a:pt x="5051755" y="3089529"/>
                  </a:lnTo>
                  <a:lnTo>
                    <a:pt x="5055832" y="3114929"/>
                  </a:lnTo>
                  <a:lnTo>
                    <a:pt x="5062613" y="3127629"/>
                  </a:lnTo>
                  <a:lnTo>
                    <a:pt x="5072126" y="3140329"/>
                  </a:lnTo>
                  <a:lnTo>
                    <a:pt x="5079365" y="3127629"/>
                  </a:lnTo>
                  <a:lnTo>
                    <a:pt x="5101082" y="3127629"/>
                  </a:lnTo>
                  <a:lnTo>
                    <a:pt x="5108321" y="3140329"/>
                  </a:lnTo>
                  <a:lnTo>
                    <a:pt x="5114963" y="3127629"/>
                  </a:lnTo>
                  <a:lnTo>
                    <a:pt x="5123637" y="3127629"/>
                  </a:lnTo>
                  <a:lnTo>
                    <a:pt x="5133657" y="3114929"/>
                  </a:lnTo>
                  <a:lnTo>
                    <a:pt x="5144389" y="3114929"/>
                  </a:lnTo>
                  <a:lnTo>
                    <a:pt x="5153203" y="3102229"/>
                  </a:lnTo>
                  <a:lnTo>
                    <a:pt x="5166093" y="3102229"/>
                  </a:lnTo>
                  <a:lnTo>
                    <a:pt x="5178996" y="3114929"/>
                  </a:lnTo>
                  <a:lnTo>
                    <a:pt x="5187823" y="3114929"/>
                  </a:lnTo>
                  <a:lnTo>
                    <a:pt x="5187823" y="3127629"/>
                  </a:lnTo>
                  <a:lnTo>
                    <a:pt x="5195062" y="3127629"/>
                  </a:lnTo>
                  <a:lnTo>
                    <a:pt x="5211457" y="3114929"/>
                  </a:lnTo>
                  <a:lnTo>
                    <a:pt x="5228539" y="3102229"/>
                  </a:lnTo>
                  <a:lnTo>
                    <a:pt x="5246967" y="3089529"/>
                  </a:lnTo>
                  <a:lnTo>
                    <a:pt x="5267452" y="3076829"/>
                  </a:lnTo>
                  <a:lnTo>
                    <a:pt x="5437886" y="3076829"/>
                  </a:lnTo>
                  <a:lnTo>
                    <a:pt x="5460962" y="3089529"/>
                  </a:lnTo>
                  <a:lnTo>
                    <a:pt x="5481320" y="3102229"/>
                  </a:lnTo>
                  <a:lnTo>
                    <a:pt x="5530634" y="3102229"/>
                  </a:lnTo>
                  <a:lnTo>
                    <a:pt x="5544782" y="3089529"/>
                  </a:lnTo>
                  <a:lnTo>
                    <a:pt x="5586400" y="3089529"/>
                  </a:lnTo>
                  <a:lnTo>
                    <a:pt x="5593080" y="3102229"/>
                  </a:lnTo>
                  <a:lnTo>
                    <a:pt x="5607558" y="3102229"/>
                  </a:lnTo>
                  <a:lnTo>
                    <a:pt x="5618404" y="3089529"/>
                  </a:lnTo>
                  <a:lnTo>
                    <a:pt x="5629249" y="3089529"/>
                  </a:lnTo>
                  <a:lnTo>
                    <a:pt x="5640070" y="3076829"/>
                  </a:lnTo>
                  <a:lnTo>
                    <a:pt x="5650865" y="3064129"/>
                  </a:lnTo>
                  <a:lnTo>
                    <a:pt x="5683440" y="3064129"/>
                  </a:lnTo>
                  <a:lnTo>
                    <a:pt x="5694299" y="3076829"/>
                  </a:lnTo>
                  <a:lnTo>
                    <a:pt x="5726874" y="3076829"/>
                  </a:lnTo>
                  <a:lnTo>
                    <a:pt x="5743156" y="3064129"/>
                  </a:lnTo>
                  <a:lnTo>
                    <a:pt x="5773928" y="3064129"/>
                  </a:lnTo>
                  <a:lnTo>
                    <a:pt x="5814682" y="3076829"/>
                  </a:lnTo>
                  <a:lnTo>
                    <a:pt x="5863755" y="3089529"/>
                  </a:lnTo>
                  <a:lnTo>
                    <a:pt x="5915609" y="3089529"/>
                  </a:lnTo>
                  <a:lnTo>
                    <a:pt x="5964682" y="3076829"/>
                  </a:lnTo>
                  <a:lnTo>
                    <a:pt x="6005436" y="3064129"/>
                  </a:lnTo>
                  <a:lnTo>
                    <a:pt x="6043333" y="3051429"/>
                  </a:lnTo>
                  <a:lnTo>
                    <a:pt x="6080544" y="3064129"/>
                  </a:lnTo>
                  <a:lnTo>
                    <a:pt x="6116409" y="3064129"/>
                  </a:lnTo>
                  <a:lnTo>
                    <a:pt x="6150229" y="3051429"/>
                  </a:lnTo>
                  <a:lnTo>
                    <a:pt x="6185751" y="3051429"/>
                  </a:lnTo>
                  <a:lnTo>
                    <a:pt x="6193536" y="3064129"/>
                  </a:lnTo>
                  <a:lnTo>
                    <a:pt x="6207099" y="3089529"/>
                  </a:lnTo>
                  <a:lnTo>
                    <a:pt x="6231534" y="3102229"/>
                  </a:lnTo>
                  <a:lnTo>
                    <a:pt x="6258687" y="3114929"/>
                  </a:lnTo>
                  <a:lnTo>
                    <a:pt x="6280404" y="3102229"/>
                  </a:lnTo>
                  <a:lnTo>
                    <a:pt x="6381636" y="3102229"/>
                  </a:lnTo>
                  <a:lnTo>
                    <a:pt x="6403467" y="3089529"/>
                  </a:lnTo>
                  <a:lnTo>
                    <a:pt x="6432982" y="3089529"/>
                  </a:lnTo>
                  <a:lnTo>
                    <a:pt x="6439662" y="3102229"/>
                  </a:lnTo>
                  <a:lnTo>
                    <a:pt x="6479730" y="3114929"/>
                  </a:lnTo>
                  <a:lnTo>
                    <a:pt x="6521894" y="3102229"/>
                  </a:lnTo>
                  <a:lnTo>
                    <a:pt x="6542303" y="3089529"/>
                  </a:lnTo>
                  <a:lnTo>
                    <a:pt x="6562712" y="3076829"/>
                  </a:lnTo>
                  <a:lnTo>
                    <a:pt x="6598793" y="3064129"/>
                  </a:lnTo>
                  <a:lnTo>
                    <a:pt x="6625933" y="3064129"/>
                  </a:lnTo>
                  <a:lnTo>
                    <a:pt x="6653060" y="3076829"/>
                  </a:lnTo>
                  <a:lnTo>
                    <a:pt x="6680174" y="3076829"/>
                  </a:lnTo>
                  <a:lnTo>
                    <a:pt x="6707251" y="3089529"/>
                  </a:lnTo>
                  <a:lnTo>
                    <a:pt x="6728968" y="3076829"/>
                  </a:lnTo>
                  <a:lnTo>
                    <a:pt x="6741858" y="3064129"/>
                  </a:lnTo>
                  <a:lnTo>
                    <a:pt x="6756108" y="3064129"/>
                  </a:lnTo>
                  <a:lnTo>
                    <a:pt x="6767639" y="3076829"/>
                  </a:lnTo>
                  <a:lnTo>
                    <a:pt x="6772402" y="3089529"/>
                  </a:lnTo>
                  <a:lnTo>
                    <a:pt x="6779641" y="3089529"/>
                  </a:lnTo>
                  <a:lnTo>
                    <a:pt x="6779641" y="3102229"/>
                  </a:lnTo>
                  <a:lnTo>
                    <a:pt x="6830758" y="3102229"/>
                  </a:lnTo>
                  <a:lnTo>
                    <a:pt x="6837553" y="3114929"/>
                  </a:lnTo>
                  <a:lnTo>
                    <a:pt x="6844792" y="3127629"/>
                  </a:lnTo>
                  <a:lnTo>
                    <a:pt x="6851459" y="3114929"/>
                  </a:lnTo>
                  <a:lnTo>
                    <a:pt x="6860172" y="3114929"/>
                  </a:lnTo>
                  <a:lnTo>
                    <a:pt x="6870230" y="3102229"/>
                  </a:lnTo>
                  <a:lnTo>
                    <a:pt x="6880987" y="3089529"/>
                  </a:lnTo>
                  <a:lnTo>
                    <a:pt x="6895909" y="3089529"/>
                  </a:lnTo>
                  <a:lnTo>
                    <a:pt x="6908127" y="3102229"/>
                  </a:lnTo>
                  <a:lnTo>
                    <a:pt x="6917626" y="3102229"/>
                  </a:lnTo>
                  <a:lnTo>
                    <a:pt x="6924421" y="3114929"/>
                  </a:lnTo>
                  <a:lnTo>
                    <a:pt x="6989458" y="3114929"/>
                  </a:lnTo>
                  <a:lnTo>
                    <a:pt x="7011162" y="3127629"/>
                  </a:lnTo>
                  <a:lnTo>
                    <a:pt x="7018845" y="3114929"/>
                  </a:lnTo>
                  <a:lnTo>
                    <a:pt x="7039661" y="3114929"/>
                  </a:lnTo>
                  <a:lnTo>
                    <a:pt x="7047357" y="3127629"/>
                  </a:lnTo>
                  <a:lnTo>
                    <a:pt x="7106171" y="3127629"/>
                  </a:lnTo>
                  <a:lnTo>
                    <a:pt x="7129805" y="3114929"/>
                  </a:lnTo>
                  <a:lnTo>
                    <a:pt x="7148703" y="3102229"/>
                  </a:lnTo>
                  <a:lnTo>
                    <a:pt x="7159561" y="3089529"/>
                  </a:lnTo>
                  <a:lnTo>
                    <a:pt x="7170420" y="3089529"/>
                  </a:lnTo>
                  <a:lnTo>
                    <a:pt x="7181278" y="3102229"/>
                  </a:lnTo>
                  <a:lnTo>
                    <a:pt x="7192137" y="3102229"/>
                  </a:lnTo>
                  <a:lnTo>
                    <a:pt x="7197674" y="3114929"/>
                  </a:lnTo>
                  <a:lnTo>
                    <a:pt x="7203897" y="3114929"/>
                  </a:lnTo>
                  <a:lnTo>
                    <a:pt x="7211466" y="3127629"/>
                  </a:lnTo>
                  <a:lnTo>
                    <a:pt x="7221093" y="3140329"/>
                  </a:lnTo>
                  <a:lnTo>
                    <a:pt x="7249922" y="3114929"/>
                  </a:lnTo>
                  <a:lnTo>
                    <a:pt x="7256589" y="3102229"/>
                  </a:lnTo>
                  <a:lnTo>
                    <a:pt x="7303529" y="3102229"/>
                  </a:lnTo>
                  <a:lnTo>
                    <a:pt x="7322312" y="3089529"/>
                  </a:lnTo>
                  <a:lnTo>
                    <a:pt x="7358507" y="3089529"/>
                  </a:lnTo>
                  <a:lnTo>
                    <a:pt x="7367321" y="3076829"/>
                  </a:lnTo>
                  <a:lnTo>
                    <a:pt x="7380224" y="3076829"/>
                  </a:lnTo>
                  <a:lnTo>
                    <a:pt x="7393114" y="3089529"/>
                  </a:lnTo>
                  <a:lnTo>
                    <a:pt x="7401941" y="3089529"/>
                  </a:lnTo>
                  <a:lnTo>
                    <a:pt x="7420483" y="3102229"/>
                  </a:lnTo>
                  <a:lnTo>
                    <a:pt x="7441755" y="3102229"/>
                  </a:lnTo>
                  <a:lnTo>
                    <a:pt x="7463015" y="3089529"/>
                  </a:lnTo>
                  <a:lnTo>
                    <a:pt x="7481570" y="3076829"/>
                  </a:lnTo>
                  <a:lnTo>
                    <a:pt x="7522438" y="3089529"/>
                  </a:lnTo>
                  <a:lnTo>
                    <a:pt x="7553846" y="3089529"/>
                  </a:lnTo>
                  <a:lnTo>
                    <a:pt x="7585278" y="3076829"/>
                  </a:lnTo>
                  <a:lnTo>
                    <a:pt x="7605750" y="3064129"/>
                  </a:lnTo>
                  <a:lnTo>
                    <a:pt x="7626223" y="3051429"/>
                  </a:lnTo>
                  <a:lnTo>
                    <a:pt x="7655179" y="3051429"/>
                  </a:lnTo>
                  <a:lnTo>
                    <a:pt x="7670330" y="3064129"/>
                  </a:lnTo>
                  <a:lnTo>
                    <a:pt x="7697927" y="3076829"/>
                  </a:lnTo>
                  <a:lnTo>
                    <a:pt x="7748664" y="3076829"/>
                  </a:lnTo>
                  <a:lnTo>
                    <a:pt x="7756398" y="3089529"/>
                  </a:lnTo>
                  <a:lnTo>
                    <a:pt x="7807071" y="3089529"/>
                  </a:lnTo>
                  <a:lnTo>
                    <a:pt x="7831722" y="3102229"/>
                  </a:lnTo>
                  <a:lnTo>
                    <a:pt x="7857744" y="3102229"/>
                  </a:lnTo>
                  <a:lnTo>
                    <a:pt x="7872222" y="3089529"/>
                  </a:lnTo>
                  <a:lnTo>
                    <a:pt x="7879461" y="3089529"/>
                  </a:lnTo>
                  <a:lnTo>
                    <a:pt x="7879905" y="2962529"/>
                  </a:lnTo>
                  <a:lnTo>
                    <a:pt x="7882814" y="2146300"/>
                  </a:lnTo>
                  <a:lnTo>
                    <a:pt x="7886700" y="2146300"/>
                  </a:lnTo>
                  <a:lnTo>
                    <a:pt x="7886700" y="1057529"/>
                  </a:lnTo>
                  <a:lnTo>
                    <a:pt x="7886700" y="254000"/>
                  </a:lnTo>
                  <a:lnTo>
                    <a:pt x="7886700" y="203200"/>
                  </a:lnTo>
                  <a:close/>
                </a:path>
              </a:pathLst>
            </a:custGeom>
            <a:solidFill>
              <a:srgbClr val="007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7247" y="4148327"/>
              <a:ext cx="1319783" cy="131978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071364" y="446913"/>
            <a:ext cx="3364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Registering</a:t>
            </a:r>
            <a:r>
              <a:rPr lang="en-US"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lang="en-US" sz="18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track</a:t>
            </a:r>
            <a:r>
              <a:rPr lang="en-US"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your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route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8603" y="1663588"/>
            <a:ext cx="4019550" cy="2121093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400" b="1" spc="50" dirty="0">
                <a:solidFill>
                  <a:srgbClr val="FFFFFF"/>
                </a:solidFill>
                <a:latin typeface="Arial Narrow"/>
                <a:cs typeface="Arial Narrow"/>
              </a:rPr>
              <a:t>Step</a:t>
            </a:r>
            <a:r>
              <a:rPr sz="2400" b="1" spc="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120" dirty="0">
                <a:solidFill>
                  <a:srgbClr val="FFFFFF"/>
                </a:solidFill>
                <a:latin typeface="Arial Narrow"/>
                <a:cs typeface="Arial Narrow"/>
              </a:rPr>
              <a:t>4:</a:t>
            </a:r>
            <a:r>
              <a:rPr sz="2400" b="1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Add</a:t>
            </a:r>
            <a:r>
              <a:rPr sz="2400" b="1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Route</a:t>
            </a:r>
            <a:endParaRPr sz="2400" dirty="0">
              <a:latin typeface="Arial Narrow"/>
              <a:cs typeface="Arial Narrow"/>
            </a:endParaRPr>
          </a:p>
          <a:p>
            <a:pPr marL="354965" indent="-342265">
              <a:lnSpc>
                <a:spcPts val="2200"/>
              </a:lnSpc>
              <a:spcBef>
                <a:spcPts val="81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Search</a:t>
            </a:r>
            <a:r>
              <a:rPr sz="2000" spc="1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sz="2000" spc="1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 Narrow"/>
                <a:cs typeface="Arial Narrow"/>
              </a:rPr>
              <a:t>select</a:t>
            </a:r>
            <a:r>
              <a:rPr sz="2000" spc="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sz="2000" spc="1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your</a:t>
            </a:r>
            <a:r>
              <a:rPr sz="2000" spc="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 Narrow"/>
                <a:cs typeface="Arial Narrow"/>
              </a:rPr>
              <a:t>student’s</a:t>
            </a:r>
            <a:endParaRPr sz="2000" dirty="0">
              <a:latin typeface="Arial Narrow"/>
              <a:cs typeface="Arial Narrow"/>
            </a:endParaRPr>
          </a:p>
          <a:p>
            <a:pPr marL="355600">
              <a:lnSpc>
                <a:spcPts val="2200"/>
              </a:lnSpc>
            </a:pPr>
            <a:r>
              <a:rPr sz="2000" spc="50" dirty="0">
                <a:solidFill>
                  <a:srgbClr val="FFFFFF"/>
                </a:solidFill>
                <a:latin typeface="Arial Narrow"/>
                <a:cs typeface="Arial Narrow"/>
              </a:rPr>
              <a:t>assigned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 Narrow"/>
                <a:cs typeface="Arial Narrow"/>
              </a:rPr>
              <a:t>route</a:t>
            </a:r>
            <a:r>
              <a:rPr lang="en-US" sz="2000" spc="60" dirty="0">
                <a:solidFill>
                  <a:srgbClr val="FFFFFF"/>
                </a:solidFill>
                <a:latin typeface="Arial Narrow"/>
                <a:cs typeface="Arial Narrow"/>
              </a:rPr>
              <a:t> by typing in the name/number or scrolling</a:t>
            </a:r>
            <a:endParaRPr sz="2000" dirty="0">
              <a:latin typeface="Arial Narrow"/>
              <a:cs typeface="Arial Narrow"/>
            </a:endParaRPr>
          </a:p>
          <a:p>
            <a:pPr marL="354965" indent="-342265">
              <a:lnSpc>
                <a:spcPts val="2205"/>
              </a:lnSpc>
              <a:spcBef>
                <a:spcPts val="79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You</a:t>
            </a:r>
            <a:r>
              <a:rPr sz="2000" spc="1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Narrow"/>
                <a:cs typeface="Arial Narrow"/>
              </a:rPr>
              <a:t>can</a:t>
            </a:r>
            <a:r>
              <a:rPr sz="2000" spc="1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see</a:t>
            </a:r>
            <a:r>
              <a:rPr sz="2000" spc="1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days</a:t>
            </a:r>
            <a:r>
              <a:rPr sz="2000" spc="1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sz="2000" spc="1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000" spc="1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 Narrow"/>
                <a:cs typeface="Arial Narrow"/>
              </a:rPr>
              <a:t>week</a:t>
            </a:r>
            <a:r>
              <a:rPr sz="2000" spc="1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endParaRPr sz="2000" dirty="0">
              <a:latin typeface="Arial Narrow"/>
              <a:cs typeface="Arial Narrow"/>
            </a:endParaRPr>
          </a:p>
          <a:p>
            <a:pPr marL="355600">
              <a:lnSpc>
                <a:spcPts val="2205"/>
              </a:lnSpc>
            </a:pP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route</a:t>
            </a:r>
            <a:r>
              <a:rPr sz="2000" spc="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 Narrow"/>
                <a:cs typeface="Arial Narrow"/>
              </a:rPr>
              <a:t>operates</a:t>
            </a:r>
            <a:r>
              <a:rPr sz="2000" spc="6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in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Arial Narrow"/>
                <a:cs typeface="Arial Narrow"/>
              </a:rPr>
              <a:t>blue</a:t>
            </a:r>
            <a:endParaRPr sz="2000" dirty="0">
              <a:latin typeface="Arial Narrow"/>
              <a:cs typeface="Arial Narrow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7259" y="1211579"/>
            <a:ext cx="2087879" cy="400659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6591" y="1188719"/>
            <a:ext cx="2098548" cy="402945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0" dirty="0"/>
              <a:t>Caring</a:t>
            </a:r>
            <a:r>
              <a:rPr spc="160" dirty="0"/>
              <a:t> </a:t>
            </a:r>
            <a:r>
              <a:rPr spc="10" dirty="0"/>
              <a:t>for</a:t>
            </a:r>
            <a:r>
              <a:rPr spc="150" dirty="0"/>
              <a:t> </a:t>
            </a:r>
            <a:r>
              <a:rPr spc="10" dirty="0"/>
              <a:t>students.</a:t>
            </a:r>
            <a:r>
              <a:rPr spc="135" dirty="0"/>
              <a:t> </a:t>
            </a:r>
            <a:r>
              <a:rPr spc="10" dirty="0"/>
              <a:t>That</a:t>
            </a:r>
            <a:r>
              <a:rPr spc="135" dirty="0"/>
              <a:t> </a:t>
            </a:r>
            <a:r>
              <a:rPr spc="10" dirty="0"/>
              <a:t>is</a:t>
            </a:r>
            <a:r>
              <a:rPr spc="140" dirty="0"/>
              <a:t> </a:t>
            </a:r>
            <a:r>
              <a:rPr spc="10" dirty="0"/>
              <a:t>our</a:t>
            </a:r>
            <a:r>
              <a:rPr spc="125" dirty="0"/>
              <a:t> </a:t>
            </a:r>
            <a:r>
              <a:rPr spc="10" dirty="0"/>
              <a:t>First</a:t>
            </a:r>
            <a:r>
              <a:rPr spc="165" dirty="0"/>
              <a:t> </a:t>
            </a:r>
            <a:r>
              <a:rPr spc="-10" dirty="0"/>
              <a:t>priority.</a:t>
            </a: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81567586-71E0-E123-8DE8-CB736FB87CF3}"/>
              </a:ext>
            </a:extLst>
          </p:cNvPr>
          <p:cNvSpPr txBox="1"/>
          <p:nvPr/>
        </p:nvSpPr>
        <p:spPr>
          <a:xfrm>
            <a:off x="5658103" y="5616041"/>
            <a:ext cx="292227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000" dirty="0">
                <a:latin typeface="Arial"/>
                <a:cs typeface="Arial"/>
              </a:rPr>
              <a:t>*If</a:t>
            </a:r>
            <a:r>
              <a:rPr lang="en-US" sz="1000" spc="-3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you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do</a:t>
            </a:r>
            <a:r>
              <a:rPr lang="en-US" sz="1000" spc="-3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not</a:t>
            </a:r>
            <a:r>
              <a:rPr lang="en-US" sz="1000" spc="-4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know</a:t>
            </a:r>
            <a:r>
              <a:rPr lang="en-US" sz="1000" spc="-4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your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student’s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assigned</a:t>
            </a:r>
            <a:r>
              <a:rPr lang="en-US" sz="1000" spc="-4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route, </a:t>
            </a:r>
            <a:r>
              <a:rPr lang="en-US" sz="1000" dirty="0">
                <a:latin typeface="Arial"/>
                <a:cs typeface="Arial"/>
              </a:rPr>
              <a:t>please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contact</a:t>
            </a:r>
            <a:r>
              <a:rPr lang="en-US" sz="1000" spc="-4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your</a:t>
            </a:r>
            <a:r>
              <a:rPr lang="en-US" sz="1000" spc="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local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First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Student</a:t>
            </a:r>
            <a:r>
              <a:rPr lang="en-US" sz="1000" spc="-3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Office</a:t>
            </a:r>
            <a:r>
              <a:rPr lang="en-US" sz="1000" spc="-5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or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spc="-20" dirty="0">
                <a:latin typeface="Arial"/>
                <a:cs typeface="Arial"/>
              </a:rPr>
              <a:t>your </a:t>
            </a:r>
            <a:r>
              <a:rPr lang="en-US" sz="1000" spc="-10" dirty="0">
                <a:latin typeface="Arial"/>
                <a:cs typeface="Arial"/>
              </a:rPr>
              <a:t>district</a:t>
            </a:r>
            <a:endParaRPr lang="en-US"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04"/>
              </a:lnSpc>
              <a:spcBef>
                <a:spcPts val="100"/>
              </a:spcBef>
            </a:pPr>
            <a:r>
              <a:rPr spc="-10" dirty="0"/>
              <a:t>ParentView</a:t>
            </a:r>
          </a:p>
          <a:p>
            <a:pPr marL="12700">
              <a:lnSpc>
                <a:spcPts val="3304"/>
              </a:lnSpc>
            </a:pPr>
            <a:r>
              <a:rPr spc="75" dirty="0"/>
              <a:t>Self-</a:t>
            </a:r>
            <a:r>
              <a:rPr dirty="0"/>
              <a:t>Guided</a:t>
            </a:r>
            <a:r>
              <a:rPr spc="229" dirty="0"/>
              <a:t> </a:t>
            </a:r>
            <a:r>
              <a:rPr spc="-10" dirty="0"/>
              <a:t>Tools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0600" y="2081175"/>
            <a:ext cx="652780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spc="50" dirty="0">
                <a:solidFill>
                  <a:srgbClr val="404040"/>
                </a:solidFill>
                <a:latin typeface="Arial Narrow"/>
                <a:cs typeface="Arial Narrow"/>
              </a:rPr>
              <a:t>Step</a:t>
            </a:r>
            <a:r>
              <a:rPr sz="2000" spc="75" dirty="0">
                <a:solidFill>
                  <a:srgbClr val="404040"/>
                </a:solidFill>
                <a:latin typeface="Arial Narrow"/>
                <a:cs typeface="Arial Narrow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Arial Narrow"/>
                <a:cs typeface="Arial Narrow"/>
              </a:rPr>
              <a:t>1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7887" y="1468627"/>
            <a:ext cx="7886700" cy="3999865"/>
            <a:chOff x="627887" y="1468627"/>
            <a:chExt cx="7886700" cy="3999865"/>
          </a:xfrm>
        </p:grpSpPr>
        <p:sp>
          <p:nvSpPr>
            <p:cNvPr id="5" name="object 5"/>
            <p:cNvSpPr/>
            <p:nvPr/>
          </p:nvSpPr>
          <p:spPr>
            <a:xfrm>
              <a:off x="627887" y="1758695"/>
              <a:ext cx="7886700" cy="2616835"/>
            </a:xfrm>
            <a:custGeom>
              <a:avLst/>
              <a:gdLst/>
              <a:ahLst/>
              <a:cxnLst/>
              <a:rect l="l" t="t" r="r" b="b"/>
              <a:pathLst>
                <a:path w="7886700" h="2616835">
                  <a:moveTo>
                    <a:pt x="7886700" y="0"/>
                  </a:moveTo>
                  <a:lnTo>
                    <a:pt x="0" y="0"/>
                  </a:lnTo>
                  <a:lnTo>
                    <a:pt x="0" y="2616708"/>
                  </a:lnTo>
                  <a:lnTo>
                    <a:pt x="7886700" y="2616708"/>
                  </a:lnTo>
                  <a:lnTo>
                    <a:pt x="7886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7888" y="1468627"/>
              <a:ext cx="7886700" cy="3204210"/>
            </a:xfrm>
            <a:custGeom>
              <a:avLst/>
              <a:gdLst/>
              <a:ahLst/>
              <a:cxnLst/>
              <a:rect l="l" t="t" r="r" b="b"/>
              <a:pathLst>
                <a:path w="7886700" h="3204210">
                  <a:moveTo>
                    <a:pt x="7886700" y="203200"/>
                  </a:moveTo>
                  <a:lnTo>
                    <a:pt x="7867358" y="203200"/>
                  </a:lnTo>
                  <a:lnTo>
                    <a:pt x="7864983" y="190500"/>
                  </a:lnTo>
                  <a:lnTo>
                    <a:pt x="7857744" y="190500"/>
                  </a:lnTo>
                  <a:lnTo>
                    <a:pt x="7850505" y="203200"/>
                  </a:lnTo>
                  <a:lnTo>
                    <a:pt x="7842694" y="215900"/>
                  </a:lnTo>
                  <a:lnTo>
                    <a:pt x="7818945" y="215900"/>
                  </a:lnTo>
                  <a:lnTo>
                    <a:pt x="7807071" y="203200"/>
                  </a:lnTo>
                  <a:lnTo>
                    <a:pt x="7793266" y="215900"/>
                  </a:lnTo>
                  <a:lnTo>
                    <a:pt x="7783538" y="215900"/>
                  </a:lnTo>
                  <a:lnTo>
                    <a:pt x="7776527" y="228600"/>
                  </a:lnTo>
                  <a:lnTo>
                    <a:pt x="7770876" y="241300"/>
                  </a:lnTo>
                  <a:lnTo>
                    <a:pt x="7762062" y="241300"/>
                  </a:lnTo>
                  <a:lnTo>
                    <a:pt x="7749222" y="254000"/>
                  </a:lnTo>
                  <a:lnTo>
                    <a:pt x="7736370" y="254000"/>
                  </a:lnTo>
                  <a:lnTo>
                    <a:pt x="7727569" y="241300"/>
                  </a:lnTo>
                  <a:lnTo>
                    <a:pt x="7715567" y="228600"/>
                  </a:lnTo>
                  <a:lnTo>
                    <a:pt x="7688885" y="203200"/>
                  </a:lnTo>
                  <a:lnTo>
                    <a:pt x="7676896" y="190500"/>
                  </a:lnTo>
                  <a:lnTo>
                    <a:pt x="7605179" y="190500"/>
                  </a:lnTo>
                  <a:lnTo>
                    <a:pt x="7548410" y="177800"/>
                  </a:lnTo>
                  <a:lnTo>
                    <a:pt x="7452614" y="177800"/>
                  </a:lnTo>
                  <a:lnTo>
                    <a:pt x="7419467" y="190500"/>
                  </a:lnTo>
                  <a:lnTo>
                    <a:pt x="7393787" y="177800"/>
                  </a:lnTo>
                  <a:lnTo>
                    <a:pt x="7372185" y="177800"/>
                  </a:lnTo>
                  <a:lnTo>
                    <a:pt x="7351268" y="152400"/>
                  </a:lnTo>
                  <a:lnTo>
                    <a:pt x="7327735" y="152400"/>
                  </a:lnTo>
                  <a:lnTo>
                    <a:pt x="7311453" y="165100"/>
                  </a:lnTo>
                  <a:lnTo>
                    <a:pt x="7271639" y="165100"/>
                  </a:lnTo>
                  <a:lnTo>
                    <a:pt x="7264400" y="152400"/>
                  </a:lnTo>
                  <a:lnTo>
                    <a:pt x="7242810" y="165100"/>
                  </a:lnTo>
                  <a:lnTo>
                    <a:pt x="7221931" y="165100"/>
                  </a:lnTo>
                  <a:lnTo>
                    <a:pt x="7202398" y="177800"/>
                  </a:lnTo>
                  <a:lnTo>
                    <a:pt x="7184898" y="177800"/>
                  </a:lnTo>
                  <a:lnTo>
                    <a:pt x="7157517" y="165100"/>
                  </a:lnTo>
                  <a:lnTo>
                    <a:pt x="7089203" y="139700"/>
                  </a:lnTo>
                  <a:lnTo>
                    <a:pt x="7061835" y="152400"/>
                  </a:lnTo>
                  <a:lnTo>
                    <a:pt x="7052894" y="165100"/>
                  </a:lnTo>
                  <a:lnTo>
                    <a:pt x="7024167" y="165100"/>
                  </a:lnTo>
                  <a:lnTo>
                    <a:pt x="7011162" y="152400"/>
                  </a:lnTo>
                  <a:lnTo>
                    <a:pt x="6987946" y="139700"/>
                  </a:lnTo>
                  <a:lnTo>
                    <a:pt x="6943560" y="127000"/>
                  </a:lnTo>
                  <a:lnTo>
                    <a:pt x="6889801" y="114300"/>
                  </a:lnTo>
                  <a:lnTo>
                    <a:pt x="6801358" y="114300"/>
                  </a:lnTo>
                  <a:lnTo>
                    <a:pt x="6764706" y="101600"/>
                  </a:lnTo>
                  <a:lnTo>
                    <a:pt x="6524587" y="101600"/>
                  </a:lnTo>
                  <a:lnTo>
                    <a:pt x="6475730" y="114300"/>
                  </a:lnTo>
                  <a:lnTo>
                    <a:pt x="6444348" y="114300"/>
                  </a:lnTo>
                  <a:lnTo>
                    <a:pt x="6414300" y="127000"/>
                  </a:lnTo>
                  <a:lnTo>
                    <a:pt x="6331178" y="127000"/>
                  </a:lnTo>
                  <a:lnTo>
                    <a:pt x="6310261" y="114300"/>
                  </a:lnTo>
                  <a:lnTo>
                    <a:pt x="6290691" y="114300"/>
                  </a:lnTo>
                  <a:lnTo>
                    <a:pt x="6273165" y="101600"/>
                  </a:lnTo>
                  <a:lnTo>
                    <a:pt x="6239345" y="88900"/>
                  </a:lnTo>
                  <a:lnTo>
                    <a:pt x="6203505" y="76200"/>
                  </a:lnTo>
                  <a:lnTo>
                    <a:pt x="6166320" y="63500"/>
                  </a:lnTo>
                  <a:lnTo>
                    <a:pt x="6035192" y="63500"/>
                  </a:lnTo>
                  <a:lnTo>
                    <a:pt x="5984646" y="50800"/>
                  </a:lnTo>
                  <a:lnTo>
                    <a:pt x="5935484" y="63500"/>
                  </a:lnTo>
                  <a:lnTo>
                    <a:pt x="5889752" y="76200"/>
                  </a:lnTo>
                  <a:lnTo>
                    <a:pt x="5877865" y="88900"/>
                  </a:lnTo>
                  <a:lnTo>
                    <a:pt x="5865317" y="88900"/>
                  </a:lnTo>
                  <a:lnTo>
                    <a:pt x="5854116" y="76200"/>
                  </a:lnTo>
                  <a:lnTo>
                    <a:pt x="5846318" y="63500"/>
                  </a:lnTo>
                  <a:lnTo>
                    <a:pt x="5835777" y="50800"/>
                  </a:lnTo>
                  <a:lnTo>
                    <a:pt x="5825236" y="38100"/>
                  </a:lnTo>
                  <a:lnTo>
                    <a:pt x="5793498" y="25400"/>
                  </a:lnTo>
                  <a:lnTo>
                    <a:pt x="5754941" y="25400"/>
                  </a:lnTo>
                  <a:lnTo>
                    <a:pt x="5713361" y="38100"/>
                  </a:lnTo>
                  <a:lnTo>
                    <a:pt x="5672620" y="38100"/>
                  </a:lnTo>
                  <a:lnTo>
                    <a:pt x="5636514" y="50800"/>
                  </a:lnTo>
                  <a:lnTo>
                    <a:pt x="5600878" y="38100"/>
                  </a:lnTo>
                  <a:lnTo>
                    <a:pt x="5568645" y="25400"/>
                  </a:lnTo>
                  <a:lnTo>
                    <a:pt x="5506212" y="0"/>
                  </a:lnTo>
                  <a:lnTo>
                    <a:pt x="5496814" y="12700"/>
                  </a:lnTo>
                  <a:lnTo>
                    <a:pt x="5469102" y="12700"/>
                  </a:lnTo>
                  <a:lnTo>
                    <a:pt x="5440032" y="25400"/>
                  </a:lnTo>
                  <a:lnTo>
                    <a:pt x="5256022" y="25400"/>
                  </a:lnTo>
                  <a:lnTo>
                    <a:pt x="5191417" y="50800"/>
                  </a:lnTo>
                  <a:lnTo>
                    <a:pt x="5145062" y="63500"/>
                  </a:lnTo>
                  <a:lnTo>
                    <a:pt x="5098364" y="63500"/>
                  </a:lnTo>
                  <a:lnTo>
                    <a:pt x="5050269" y="76200"/>
                  </a:lnTo>
                  <a:lnTo>
                    <a:pt x="4999736" y="63500"/>
                  </a:lnTo>
                  <a:lnTo>
                    <a:pt x="4955121" y="63500"/>
                  </a:lnTo>
                  <a:lnTo>
                    <a:pt x="4908753" y="50800"/>
                  </a:lnTo>
                  <a:lnTo>
                    <a:pt x="4814252" y="50800"/>
                  </a:lnTo>
                  <a:lnTo>
                    <a:pt x="4767885" y="63500"/>
                  </a:lnTo>
                  <a:lnTo>
                    <a:pt x="4723295" y="63500"/>
                  </a:lnTo>
                  <a:lnTo>
                    <a:pt x="4681347" y="88900"/>
                  </a:lnTo>
                  <a:lnTo>
                    <a:pt x="4651819" y="88900"/>
                  </a:lnTo>
                  <a:lnTo>
                    <a:pt x="4645152" y="76200"/>
                  </a:lnTo>
                  <a:lnTo>
                    <a:pt x="4611535" y="50800"/>
                  </a:lnTo>
                  <a:lnTo>
                    <a:pt x="4571479" y="38100"/>
                  </a:lnTo>
                  <a:lnTo>
                    <a:pt x="4478782" y="38100"/>
                  </a:lnTo>
                  <a:lnTo>
                    <a:pt x="4429544" y="50800"/>
                  </a:lnTo>
                  <a:lnTo>
                    <a:pt x="4380649" y="50800"/>
                  </a:lnTo>
                  <a:lnTo>
                    <a:pt x="4333799" y="63500"/>
                  </a:lnTo>
                  <a:lnTo>
                    <a:pt x="4290695" y="63500"/>
                  </a:lnTo>
                  <a:lnTo>
                    <a:pt x="4234243" y="50800"/>
                  </a:lnTo>
                  <a:lnTo>
                    <a:pt x="4126852" y="50800"/>
                  </a:lnTo>
                  <a:lnTo>
                    <a:pt x="4066413" y="63500"/>
                  </a:lnTo>
                  <a:lnTo>
                    <a:pt x="4039146" y="63500"/>
                  </a:lnTo>
                  <a:lnTo>
                    <a:pt x="4011206" y="76200"/>
                  </a:lnTo>
                  <a:lnTo>
                    <a:pt x="3927170" y="76200"/>
                  </a:lnTo>
                  <a:lnTo>
                    <a:pt x="3921633" y="63500"/>
                  </a:lnTo>
                  <a:lnTo>
                    <a:pt x="3893477" y="63500"/>
                  </a:lnTo>
                  <a:lnTo>
                    <a:pt x="3842969" y="76200"/>
                  </a:lnTo>
                  <a:lnTo>
                    <a:pt x="3788372" y="88900"/>
                  </a:lnTo>
                  <a:lnTo>
                    <a:pt x="3720985" y="88900"/>
                  </a:lnTo>
                  <a:lnTo>
                    <a:pt x="3694633" y="76200"/>
                  </a:lnTo>
                  <a:lnTo>
                    <a:pt x="3669627" y="63500"/>
                  </a:lnTo>
                  <a:lnTo>
                    <a:pt x="3646678" y="63500"/>
                  </a:lnTo>
                  <a:lnTo>
                    <a:pt x="3611854" y="76200"/>
                  </a:lnTo>
                  <a:lnTo>
                    <a:pt x="3536835" y="101600"/>
                  </a:lnTo>
                  <a:lnTo>
                    <a:pt x="3502025" y="114300"/>
                  </a:lnTo>
                  <a:lnTo>
                    <a:pt x="3479393" y="101600"/>
                  </a:lnTo>
                  <a:lnTo>
                    <a:pt x="3462210" y="88900"/>
                  </a:lnTo>
                  <a:lnTo>
                    <a:pt x="3445014" y="88900"/>
                  </a:lnTo>
                  <a:lnTo>
                    <a:pt x="3422396" y="101600"/>
                  </a:lnTo>
                  <a:lnTo>
                    <a:pt x="3345027" y="101600"/>
                  </a:lnTo>
                  <a:lnTo>
                    <a:pt x="3321050" y="114300"/>
                  </a:lnTo>
                  <a:lnTo>
                    <a:pt x="3217938" y="114300"/>
                  </a:lnTo>
                  <a:lnTo>
                    <a:pt x="3163760" y="101600"/>
                  </a:lnTo>
                  <a:lnTo>
                    <a:pt x="3110598" y="101600"/>
                  </a:lnTo>
                  <a:lnTo>
                    <a:pt x="3060573" y="88900"/>
                  </a:lnTo>
                  <a:lnTo>
                    <a:pt x="3013024" y="101600"/>
                  </a:lnTo>
                  <a:lnTo>
                    <a:pt x="2967482" y="114300"/>
                  </a:lnTo>
                  <a:lnTo>
                    <a:pt x="2879725" y="165100"/>
                  </a:lnTo>
                  <a:lnTo>
                    <a:pt x="2862757" y="165100"/>
                  </a:lnTo>
                  <a:lnTo>
                    <a:pt x="2847149" y="152400"/>
                  </a:lnTo>
                  <a:lnTo>
                    <a:pt x="2836964" y="152400"/>
                  </a:lnTo>
                  <a:lnTo>
                    <a:pt x="2836291" y="139700"/>
                  </a:lnTo>
                  <a:lnTo>
                    <a:pt x="2834932" y="114300"/>
                  </a:lnTo>
                  <a:lnTo>
                    <a:pt x="2830855" y="101600"/>
                  </a:lnTo>
                  <a:lnTo>
                    <a:pt x="2824073" y="88900"/>
                  </a:lnTo>
                  <a:lnTo>
                    <a:pt x="2814574" y="76200"/>
                  </a:lnTo>
                  <a:lnTo>
                    <a:pt x="2771724" y="76200"/>
                  </a:lnTo>
                  <a:lnTo>
                    <a:pt x="2763050" y="88900"/>
                  </a:lnTo>
                  <a:lnTo>
                    <a:pt x="2753029" y="88900"/>
                  </a:lnTo>
                  <a:lnTo>
                    <a:pt x="2742311" y="101600"/>
                  </a:lnTo>
                  <a:lnTo>
                    <a:pt x="2707690" y="101600"/>
                  </a:lnTo>
                  <a:lnTo>
                    <a:pt x="2698877" y="88900"/>
                  </a:lnTo>
                  <a:lnTo>
                    <a:pt x="2691638" y="88900"/>
                  </a:lnTo>
                  <a:lnTo>
                    <a:pt x="2675229" y="101600"/>
                  </a:lnTo>
                  <a:lnTo>
                    <a:pt x="2658148" y="114300"/>
                  </a:lnTo>
                  <a:lnTo>
                    <a:pt x="2639720" y="127000"/>
                  </a:lnTo>
                  <a:lnTo>
                    <a:pt x="2619248" y="139700"/>
                  </a:lnTo>
                  <a:lnTo>
                    <a:pt x="2598432" y="139700"/>
                  </a:lnTo>
                  <a:lnTo>
                    <a:pt x="2589720" y="127000"/>
                  </a:lnTo>
                  <a:lnTo>
                    <a:pt x="2511844" y="127000"/>
                  </a:lnTo>
                  <a:lnTo>
                    <a:pt x="2489073" y="139700"/>
                  </a:lnTo>
                  <a:lnTo>
                    <a:pt x="2474595" y="139700"/>
                  </a:lnTo>
                  <a:lnTo>
                    <a:pt x="2448801" y="127000"/>
                  </a:lnTo>
                  <a:lnTo>
                    <a:pt x="2425725" y="127000"/>
                  </a:lnTo>
                  <a:lnTo>
                    <a:pt x="2405367" y="114300"/>
                  </a:lnTo>
                  <a:lnTo>
                    <a:pt x="2387727" y="101600"/>
                  </a:lnTo>
                  <a:lnTo>
                    <a:pt x="2371547" y="114300"/>
                  </a:lnTo>
                  <a:lnTo>
                    <a:pt x="2341905" y="114300"/>
                  </a:lnTo>
                  <a:lnTo>
                    <a:pt x="2329815" y="127000"/>
                  </a:lnTo>
                  <a:lnTo>
                    <a:pt x="2308999" y="127000"/>
                  </a:lnTo>
                  <a:lnTo>
                    <a:pt x="2300287" y="114300"/>
                  </a:lnTo>
                  <a:lnTo>
                    <a:pt x="2268283" y="114300"/>
                  </a:lnTo>
                  <a:lnTo>
                    <a:pt x="2246566" y="127000"/>
                  </a:lnTo>
                  <a:lnTo>
                    <a:pt x="2224913" y="152400"/>
                  </a:lnTo>
                  <a:lnTo>
                    <a:pt x="2214092" y="152400"/>
                  </a:lnTo>
                  <a:lnTo>
                    <a:pt x="2203246" y="139700"/>
                  </a:lnTo>
                  <a:lnTo>
                    <a:pt x="2143531" y="139700"/>
                  </a:lnTo>
                  <a:lnTo>
                    <a:pt x="2127250" y="152400"/>
                  </a:lnTo>
                  <a:lnTo>
                    <a:pt x="2120011" y="152400"/>
                  </a:lnTo>
                  <a:lnTo>
                    <a:pt x="2120011" y="139700"/>
                  </a:lnTo>
                  <a:lnTo>
                    <a:pt x="2112772" y="139700"/>
                  </a:lnTo>
                  <a:lnTo>
                    <a:pt x="2072005" y="127000"/>
                  </a:lnTo>
                  <a:lnTo>
                    <a:pt x="1922005" y="127000"/>
                  </a:lnTo>
                  <a:lnTo>
                    <a:pt x="1881251" y="152400"/>
                  </a:lnTo>
                  <a:lnTo>
                    <a:pt x="1806143" y="152400"/>
                  </a:lnTo>
                  <a:lnTo>
                    <a:pt x="1770278" y="139700"/>
                  </a:lnTo>
                  <a:lnTo>
                    <a:pt x="1736471" y="152400"/>
                  </a:lnTo>
                  <a:lnTo>
                    <a:pt x="1700936" y="152400"/>
                  </a:lnTo>
                  <a:lnTo>
                    <a:pt x="1693164" y="139700"/>
                  </a:lnTo>
                  <a:lnTo>
                    <a:pt x="1679587" y="127000"/>
                  </a:lnTo>
                  <a:lnTo>
                    <a:pt x="1667370" y="114300"/>
                  </a:lnTo>
                  <a:lnTo>
                    <a:pt x="1655152" y="101600"/>
                  </a:lnTo>
                  <a:lnTo>
                    <a:pt x="1606296" y="101600"/>
                  </a:lnTo>
                  <a:lnTo>
                    <a:pt x="1599730" y="114300"/>
                  </a:lnTo>
                  <a:lnTo>
                    <a:pt x="1447038" y="114300"/>
                  </a:lnTo>
                  <a:lnTo>
                    <a:pt x="1406956" y="101600"/>
                  </a:lnTo>
                  <a:lnTo>
                    <a:pt x="1323975" y="127000"/>
                  </a:lnTo>
                  <a:lnTo>
                    <a:pt x="1287907" y="139700"/>
                  </a:lnTo>
                  <a:lnTo>
                    <a:pt x="1233627" y="139700"/>
                  </a:lnTo>
                  <a:lnTo>
                    <a:pt x="1179449" y="114300"/>
                  </a:lnTo>
                  <a:lnTo>
                    <a:pt x="1174013" y="114300"/>
                  </a:lnTo>
                  <a:lnTo>
                    <a:pt x="1157732" y="139700"/>
                  </a:lnTo>
                  <a:lnTo>
                    <a:pt x="1119047" y="139700"/>
                  </a:lnTo>
                  <a:lnTo>
                    <a:pt x="1114298" y="127000"/>
                  </a:lnTo>
                  <a:lnTo>
                    <a:pt x="1099820" y="101600"/>
                  </a:lnTo>
                  <a:lnTo>
                    <a:pt x="1092581" y="101600"/>
                  </a:lnTo>
                  <a:lnTo>
                    <a:pt x="1092581" y="114300"/>
                  </a:lnTo>
                  <a:lnTo>
                    <a:pt x="1065428" y="114300"/>
                  </a:lnTo>
                  <a:lnTo>
                    <a:pt x="1055928" y="101600"/>
                  </a:lnTo>
                  <a:lnTo>
                    <a:pt x="1049147" y="88900"/>
                  </a:lnTo>
                  <a:lnTo>
                    <a:pt x="1035227" y="88900"/>
                  </a:lnTo>
                  <a:lnTo>
                    <a:pt x="1026515" y="101600"/>
                  </a:lnTo>
                  <a:lnTo>
                    <a:pt x="1016457" y="101600"/>
                  </a:lnTo>
                  <a:lnTo>
                    <a:pt x="1005713" y="114300"/>
                  </a:lnTo>
                  <a:lnTo>
                    <a:pt x="978560" y="114300"/>
                  </a:lnTo>
                  <a:lnTo>
                    <a:pt x="969060" y="101600"/>
                  </a:lnTo>
                  <a:lnTo>
                    <a:pt x="962279" y="101600"/>
                  </a:lnTo>
                  <a:lnTo>
                    <a:pt x="940574" y="88900"/>
                  </a:lnTo>
                  <a:lnTo>
                    <a:pt x="839343" y="88900"/>
                  </a:lnTo>
                  <a:lnTo>
                    <a:pt x="808228" y="76200"/>
                  </a:lnTo>
                  <a:lnTo>
                    <a:pt x="780516" y="76200"/>
                  </a:lnTo>
                  <a:lnTo>
                    <a:pt x="756881" y="88900"/>
                  </a:lnTo>
                  <a:lnTo>
                    <a:pt x="737997" y="114300"/>
                  </a:lnTo>
                  <a:lnTo>
                    <a:pt x="705408" y="114300"/>
                  </a:lnTo>
                  <a:lnTo>
                    <a:pt x="694563" y="101600"/>
                  </a:lnTo>
                  <a:lnTo>
                    <a:pt x="689013" y="101600"/>
                  </a:lnTo>
                  <a:lnTo>
                    <a:pt x="682790" y="88900"/>
                  </a:lnTo>
                  <a:lnTo>
                    <a:pt x="675220" y="76200"/>
                  </a:lnTo>
                  <a:lnTo>
                    <a:pt x="665607" y="76200"/>
                  </a:lnTo>
                  <a:lnTo>
                    <a:pt x="636727" y="101600"/>
                  </a:lnTo>
                  <a:lnTo>
                    <a:pt x="630047" y="101600"/>
                  </a:lnTo>
                  <a:lnTo>
                    <a:pt x="621347" y="114300"/>
                  </a:lnTo>
                  <a:lnTo>
                    <a:pt x="545592" y="114300"/>
                  </a:lnTo>
                  <a:lnTo>
                    <a:pt x="528193" y="127000"/>
                  </a:lnTo>
                  <a:lnTo>
                    <a:pt x="493585" y="127000"/>
                  </a:lnTo>
                  <a:lnTo>
                    <a:pt x="484784" y="114300"/>
                  </a:lnTo>
                  <a:lnTo>
                    <a:pt x="466229" y="101600"/>
                  </a:lnTo>
                  <a:lnTo>
                    <a:pt x="423722" y="127000"/>
                  </a:lnTo>
                  <a:lnTo>
                    <a:pt x="301396" y="127000"/>
                  </a:lnTo>
                  <a:lnTo>
                    <a:pt x="260477" y="152400"/>
                  </a:lnTo>
                  <a:lnTo>
                    <a:pt x="253911" y="152400"/>
                  </a:lnTo>
                  <a:lnTo>
                    <a:pt x="245999" y="165100"/>
                  </a:lnTo>
                  <a:lnTo>
                    <a:pt x="231533" y="165100"/>
                  </a:lnTo>
                  <a:lnTo>
                    <a:pt x="216382" y="152400"/>
                  </a:lnTo>
                  <a:lnTo>
                    <a:pt x="188785" y="139700"/>
                  </a:lnTo>
                  <a:lnTo>
                    <a:pt x="173647" y="127000"/>
                  </a:lnTo>
                  <a:lnTo>
                    <a:pt x="130238" y="127000"/>
                  </a:lnTo>
                  <a:lnTo>
                    <a:pt x="104228" y="114300"/>
                  </a:lnTo>
                  <a:lnTo>
                    <a:pt x="21704" y="114300"/>
                  </a:lnTo>
                  <a:lnTo>
                    <a:pt x="14465" y="127000"/>
                  </a:lnTo>
                  <a:lnTo>
                    <a:pt x="7239" y="127000"/>
                  </a:lnTo>
                  <a:lnTo>
                    <a:pt x="3898" y="1057529"/>
                  </a:lnTo>
                  <a:lnTo>
                    <a:pt x="0" y="1057529"/>
                  </a:lnTo>
                  <a:lnTo>
                    <a:pt x="0" y="2146300"/>
                  </a:lnTo>
                  <a:lnTo>
                    <a:pt x="0" y="3000629"/>
                  </a:lnTo>
                  <a:lnTo>
                    <a:pt x="13563" y="3000629"/>
                  </a:lnTo>
                  <a:lnTo>
                    <a:pt x="19329" y="3013329"/>
                  </a:lnTo>
                  <a:lnTo>
                    <a:pt x="21704" y="3026029"/>
                  </a:lnTo>
                  <a:lnTo>
                    <a:pt x="28943" y="3026029"/>
                  </a:lnTo>
                  <a:lnTo>
                    <a:pt x="28943" y="3013329"/>
                  </a:lnTo>
                  <a:lnTo>
                    <a:pt x="36182" y="3013329"/>
                  </a:lnTo>
                  <a:lnTo>
                    <a:pt x="43967" y="3000629"/>
                  </a:lnTo>
                  <a:lnTo>
                    <a:pt x="93370" y="3000629"/>
                  </a:lnTo>
                  <a:lnTo>
                    <a:pt x="103098" y="2987929"/>
                  </a:lnTo>
                  <a:lnTo>
                    <a:pt x="110109" y="2987929"/>
                  </a:lnTo>
                  <a:lnTo>
                    <a:pt x="115773" y="2975229"/>
                  </a:lnTo>
                  <a:lnTo>
                    <a:pt x="124574" y="2962529"/>
                  </a:lnTo>
                  <a:lnTo>
                    <a:pt x="159181" y="2962529"/>
                  </a:lnTo>
                  <a:lnTo>
                    <a:pt x="171157" y="2975229"/>
                  </a:lnTo>
                  <a:lnTo>
                    <a:pt x="197840" y="3000629"/>
                  </a:lnTo>
                  <a:lnTo>
                    <a:pt x="209829" y="3026029"/>
                  </a:lnTo>
                  <a:lnTo>
                    <a:pt x="217068" y="3013329"/>
                  </a:lnTo>
                  <a:lnTo>
                    <a:pt x="231533" y="3013329"/>
                  </a:lnTo>
                  <a:lnTo>
                    <a:pt x="281495" y="3026029"/>
                  </a:lnTo>
                  <a:lnTo>
                    <a:pt x="492912" y="3026029"/>
                  </a:lnTo>
                  <a:lnTo>
                    <a:pt x="514515" y="3038729"/>
                  </a:lnTo>
                  <a:lnTo>
                    <a:pt x="535432" y="3051429"/>
                  </a:lnTo>
                  <a:lnTo>
                    <a:pt x="542658" y="3051429"/>
                  </a:lnTo>
                  <a:lnTo>
                    <a:pt x="542658" y="3064129"/>
                  </a:lnTo>
                  <a:lnTo>
                    <a:pt x="558939" y="3051429"/>
                  </a:lnTo>
                  <a:lnTo>
                    <a:pt x="591502" y="3051429"/>
                  </a:lnTo>
                  <a:lnTo>
                    <a:pt x="607783" y="3038729"/>
                  </a:lnTo>
                  <a:lnTo>
                    <a:pt x="607783" y="3051429"/>
                  </a:lnTo>
                  <a:lnTo>
                    <a:pt x="643851" y="3051429"/>
                  </a:lnTo>
                  <a:lnTo>
                    <a:pt x="664756" y="3038729"/>
                  </a:lnTo>
                  <a:lnTo>
                    <a:pt x="684288" y="3038729"/>
                  </a:lnTo>
                  <a:lnTo>
                    <a:pt x="701802" y="3026029"/>
                  </a:lnTo>
                  <a:lnTo>
                    <a:pt x="729170" y="3038729"/>
                  </a:lnTo>
                  <a:lnTo>
                    <a:pt x="763333" y="3064129"/>
                  </a:lnTo>
                  <a:lnTo>
                    <a:pt x="797483" y="3064129"/>
                  </a:lnTo>
                  <a:lnTo>
                    <a:pt x="824865" y="3051429"/>
                  </a:lnTo>
                  <a:lnTo>
                    <a:pt x="833793" y="3051429"/>
                  </a:lnTo>
                  <a:lnTo>
                    <a:pt x="847483" y="3038729"/>
                  </a:lnTo>
                  <a:lnTo>
                    <a:pt x="862520" y="3051429"/>
                  </a:lnTo>
                  <a:lnTo>
                    <a:pt x="875538" y="3051429"/>
                  </a:lnTo>
                  <a:lnTo>
                    <a:pt x="898740" y="3076829"/>
                  </a:lnTo>
                  <a:lnTo>
                    <a:pt x="943127" y="3089529"/>
                  </a:lnTo>
                  <a:lnTo>
                    <a:pt x="1048232" y="3089529"/>
                  </a:lnTo>
                  <a:lnTo>
                    <a:pt x="1085342" y="3102229"/>
                  </a:lnTo>
                  <a:lnTo>
                    <a:pt x="1121981" y="3102229"/>
                  </a:lnTo>
                  <a:lnTo>
                    <a:pt x="1150467" y="3114929"/>
                  </a:lnTo>
                  <a:lnTo>
                    <a:pt x="1178941" y="3114929"/>
                  </a:lnTo>
                  <a:lnTo>
                    <a:pt x="1215517" y="3102229"/>
                  </a:lnTo>
                  <a:lnTo>
                    <a:pt x="1410970" y="3102229"/>
                  </a:lnTo>
                  <a:lnTo>
                    <a:pt x="1442339" y="3089529"/>
                  </a:lnTo>
                  <a:lnTo>
                    <a:pt x="1472387" y="3089529"/>
                  </a:lnTo>
                  <a:lnTo>
                    <a:pt x="1502460" y="3076829"/>
                  </a:lnTo>
                  <a:lnTo>
                    <a:pt x="1533906" y="3076829"/>
                  </a:lnTo>
                  <a:lnTo>
                    <a:pt x="1555508" y="3089529"/>
                  </a:lnTo>
                  <a:lnTo>
                    <a:pt x="1576425" y="3089529"/>
                  </a:lnTo>
                  <a:lnTo>
                    <a:pt x="1595996" y="3102229"/>
                  </a:lnTo>
                  <a:lnTo>
                    <a:pt x="1613535" y="3102229"/>
                  </a:lnTo>
                  <a:lnTo>
                    <a:pt x="1647342" y="3127629"/>
                  </a:lnTo>
                  <a:lnTo>
                    <a:pt x="1683194" y="3140329"/>
                  </a:lnTo>
                  <a:lnTo>
                    <a:pt x="1720367" y="3140329"/>
                  </a:lnTo>
                  <a:lnTo>
                    <a:pt x="1758188" y="3153029"/>
                  </a:lnTo>
                  <a:lnTo>
                    <a:pt x="1951202" y="3153029"/>
                  </a:lnTo>
                  <a:lnTo>
                    <a:pt x="1996948" y="3127629"/>
                  </a:lnTo>
                  <a:lnTo>
                    <a:pt x="2032571" y="3127629"/>
                  </a:lnTo>
                  <a:lnTo>
                    <a:pt x="2040382" y="3140329"/>
                  </a:lnTo>
                  <a:lnTo>
                    <a:pt x="2061451" y="3165729"/>
                  </a:lnTo>
                  <a:lnTo>
                    <a:pt x="2093188" y="3178429"/>
                  </a:lnTo>
                  <a:lnTo>
                    <a:pt x="2173325" y="3178429"/>
                  </a:lnTo>
                  <a:lnTo>
                    <a:pt x="2214067" y="3165729"/>
                  </a:lnTo>
                  <a:lnTo>
                    <a:pt x="2285809" y="3165729"/>
                  </a:lnTo>
                  <a:lnTo>
                    <a:pt x="2318042" y="3178429"/>
                  </a:lnTo>
                  <a:lnTo>
                    <a:pt x="2380488" y="3203829"/>
                  </a:lnTo>
                  <a:lnTo>
                    <a:pt x="2389873" y="3203829"/>
                  </a:lnTo>
                  <a:lnTo>
                    <a:pt x="2417584" y="3191129"/>
                  </a:lnTo>
                  <a:lnTo>
                    <a:pt x="2446655" y="3178429"/>
                  </a:lnTo>
                  <a:lnTo>
                    <a:pt x="2551620" y="3178429"/>
                  </a:lnTo>
                  <a:lnTo>
                    <a:pt x="2568575" y="3191129"/>
                  </a:lnTo>
                  <a:lnTo>
                    <a:pt x="2590177" y="3178429"/>
                  </a:lnTo>
                  <a:lnTo>
                    <a:pt x="2648191" y="3178429"/>
                  </a:lnTo>
                  <a:lnTo>
                    <a:pt x="2695270" y="3165729"/>
                  </a:lnTo>
                  <a:lnTo>
                    <a:pt x="2788323" y="3140329"/>
                  </a:lnTo>
                  <a:lnTo>
                    <a:pt x="2886964" y="3140329"/>
                  </a:lnTo>
                  <a:lnTo>
                    <a:pt x="2931566" y="3153029"/>
                  </a:lnTo>
                  <a:lnTo>
                    <a:pt x="3118802" y="3153029"/>
                  </a:lnTo>
                  <a:lnTo>
                    <a:pt x="3163392" y="3140329"/>
                  </a:lnTo>
                  <a:lnTo>
                    <a:pt x="3205353" y="3127629"/>
                  </a:lnTo>
                  <a:lnTo>
                    <a:pt x="3241548" y="3127629"/>
                  </a:lnTo>
                  <a:lnTo>
                    <a:pt x="3275152" y="3153029"/>
                  </a:lnTo>
                  <a:lnTo>
                    <a:pt x="3315208" y="3165729"/>
                  </a:lnTo>
                  <a:lnTo>
                    <a:pt x="3457143" y="3165729"/>
                  </a:lnTo>
                  <a:lnTo>
                    <a:pt x="3506038" y="3153029"/>
                  </a:lnTo>
                  <a:lnTo>
                    <a:pt x="3820287" y="3153029"/>
                  </a:lnTo>
                  <a:lnTo>
                    <a:pt x="3847541" y="3140329"/>
                  </a:lnTo>
                  <a:lnTo>
                    <a:pt x="3875481" y="3140329"/>
                  </a:lnTo>
                  <a:lnTo>
                    <a:pt x="3904767" y="3127629"/>
                  </a:lnTo>
                  <a:lnTo>
                    <a:pt x="3945725" y="3127629"/>
                  </a:lnTo>
                  <a:lnTo>
                    <a:pt x="3953294" y="3140329"/>
                  </a:lnTo>
                  <a:lnTo>
                    <a:pt x="3993210" y="3140329"/>
                  </a:lnTo>
                  <a:lnTo>
                    <a:pt x="4043718" y="3127629"/>
                  </a:lnTo>
                  <a:lnTo>
                    <a:pt x="4098315" y="3114929"/>
                  </a:lnTo>
                  <a:lnTo>
                    <a:pt x="4138676" y="3114929"/>
                  </a:lnTo>
                  <a:lnTo>
                    <a:pt x="4165701" y="3127629"/>
                  </a:lnTo>
                  <a:lnTo>
                    <a:pt x="4192054" y="3140329"/>
                  </a:lnTo>
                  <a:lnTo>
                    <a:pt x="4240022" y="3140329"/>
                  </a:lnTo>
                  <a:lnTo>
                    <a:pt x="4274832" y="3127629"/>
                  </a:lnTo>
                  <a:lnTo>
                    <a:pt x="4312348" y="3114929"/>
                  </a:lnTo>
                  <a:lnTo>
                    <a:pt x="4349851" y="3102229"/>
                  </a:lnTo>
                  <a:lnTo>
                    <a:pt x="4407293" y="3102229"/>
                  </a:lnTo>
                  <a:lnTo>
                    <a:pt x="4424489" y="3114929"/>
                  </a:lnTo>
                  <a:lnTo>
                    <a:pt x="4464304" y="3114929"/>
                  </a:lnTo>
                  <a:lnTo>
                    <a:pt x="4488281" y="3102229"/>
                  </a:lnTo>
                  <a:lnTo>
                    <a:pt x="4722927" y="3102229"/>
                  </a:lnTo>
                  <a:lnTo>
                    <a:pt x="4776089" y="3114929"/>
                  </a:lnTo>
                  <a:lnTo>
                    <a:pt x="4826127" y="3114929"/>
                  </a:lnTo>
                  <a:lnTo>
                    <a:pt x="4873663" y="3102229"/>
                  </a:lnTo>
                  <a:lnTo>
                    <a:pt x="4963426" y="3076829"/>
                  </a:lnTo>
                  <a:lnTo>
                    <a:pt x="5006975" y="3051429"/>
                  </a:lnTo>
                  <a:lnTo>
                    <a:pt x="5039550" y="3051429"/>
                  </a:lnTo>
                  <a:lnTo>
                    <a:pt x="5049723" y="3064129"/>
                  </a:lnTo>
                  <a:lnTo>
                    <a:pt x="5050409" y="3076829"/>
                  </a:lnTo>
                  <a:lnTo>
                    <a:pt x="5051755" y="3089529"/>
                  </a:lnTo>
                  <a:lnTo>
                    <a:pt x="5055832" y="3114929"/>
                  </a:lnTo>
                  <a:lnTo>
                    <a:pt x="5062613" y="3127629"/>
                  </a:lnTo>
                  <a:lnTo>
                    <a:pt x="5072126" y="3140329"/>
                  </a:lnTo>
                  <a:lnTo>
                    <a:pt x="5079365" y="3127629"/>
                  </a:lnTo>
                  <a:lnTo>
                    <a:pt x="5101082" y="3127629"/>
                  </a:lnTo>
                  <a:lnTo>
                    <a:pt x="5108321" y="3140329"/>
                  </a:lnTo>
                  <a:lnTo>
                    <a:pt x="5114963" y="3127629"/>
                  </a:lnTo>
                  <a:lnTo>
                    <a:pt x="5123637" y="3127629"/>
                  </a:lnTo>
                  <a:lnTo>
                    <a:pt x="5133657" y="3114929"/>
                  </a:lnTo>
                  <a:lnTo>
                    <a:pt x="5144389" y="3114929"/>
                  </a:lnTo>
                  <a:lnTo>
                    <a:pt x="5153203" y="3102229"/>
                  </a:lnTo>
                  <a:lnTo>
                    <a:pt x="5166093" y="3102229"/>
                  </a:lnTo>
                  <a:lnTo>
                    <a:pt x="5178996" y="3114929"/>
                  </a:lnTo>
                  <a:lnTo>
                    <a:pt x="5187823" y="3114929"/>
                  </a:lnTo>
                  <a:lnTo>
                    <a:pt x="5187823" y="3127629"/>
                  </a:lnTo>
                  <a:lnTo>
                    <a:pt x="5195062" y="3127629"/>
                  </a:lnTo>
                  <a:lnTo>
                    <a:pt x="5211457" y="3114929"/>
                  </a:lnTo>
                  <a:lnTo>
                    <a:pt x="5228539" y="3102229"/>
                  </a:lnTo>
                  <a:lnTo>
                    <a:pt x="5246967" y="3089529"/>
                  </a:lnTo>
                  <a:lnTo>
                    <a:pt x="5267452" y="3076829"/>
                  </a:lnTo>
                  <a:lnTo>
                    <a:pt x="5437886" y="3076829"/>
                  </a:lnTo>
                  <a:lnTo>
                    <a:pt x="5460962" y="3089529"/>
                  </a:lnTo>
                  <a:lnTo>
                    <a:pt x="5481320" y="3102229"/>
                  </a:lnTo>
                  <a:lnTo>
                    <a:pt x="5530634" y="3102229"/>
                  </a:lnTo>
                  <a:lnTo>
                    <a:pt x="5544782" y="3089529"/>
                  </a:lnTo>
                  <a:lnTo>
                    <a:pt x="5586400" y="3089529"/>
                  </a:lnTo>
                  <a:lnTo>
                    <a:pt x="5593080" y="3102229"/>
                  </a:lnTo>
                  <a:lnTo>
                    <a:pt x="5607558" y="3102229"/>
                  </a:lnTo>
                  <a:lnTo>
                    <a:pt x="5618404" y="3089529"/>
                  </a:lnTo>
                  <a:lnTo>
                    <a:pt x="5629249" y="3089529"/>
                  </a:lnTo>
                  <a:lnTo>
                    <a:pt x="5640070" y="3076829"/>
                  </a:lnTo>
                  <a:lnTo>
                    <a:pt x="5650865" y="3064129"/>
                  </a:lnTo>
                  <a:lnTo>
                    <a:pt x="5683440" y="3064129"/>
                  </a:lnTo>
                  <a:lnTo>
                    <a:pt x="5694299" y="3076829"/>
                  </a:lnTo>
                  <a:lnTo>
                    <a:pt x="5726874" y="3076829"/>
                  </a:lnTo>
                  <a:lnTo>
                    <a:pt x="5743156" y="3064129"/>
                  </a:lnTo>
                  <a:lnTo>
                    <a:pt x="5773928" y="3064129"/>
                  </a:lnTo>
                  <a:lnTo>
                    <a:pt x="5814682" y="3076829"/>
                  </a:lnTo>
                  <a:lnTo>
                    <a:pt x="5863755" y="3089529"/>
                  </a:lnTo>
                  <a:lnTo>
                    <a:pt x="5915609" y="3089529"/>
                  </a:lnTo>
                  <a:lnTo>
                    <a:pt x="5964682" y="3076829"/>
                  </a:lnTo>
                  <a:lnTo>
                    <a:pt x="6005436" y="3064129"/>
                  </a:lnTo>
                  <a:lnTo>
                    <a:pt x="6043333" y="3051429"/>
                  </a:lnTo>
                  <a:lnTo>
                    <a:pt x="6080544" y="3064129"/>
                  </a:lnTo>
                  <a:lnTo>
                    <a:pt x="6116409" y="3064129"/>
                  </a:lnTo>
                  <a:lnTo>
                    <a:pt x="6150229" y="3051429"/>
                  </a:lnTo>
                  <a:lnTo>
                    <a:pt x="6185751" y="3051429"/>
                  </a:lnTo>
                  <a:lnTo>
                    <a:pt x="6193536" y="3064129"/>
                  </a:lnTo>
                  <a:lnTo>
                    <a:pt x="6207099" y="3089529"/>
                  </a:lnTo>
                  <a:lnTo>
                    <a:pt x="6231534" y="3102229"/>
                  </a:lnTo>
                  <a:lnTo>
                    <a:pt x="6258687" y="3114929"/>
                  </a:lnTo>
                  <a:lnTo>
                    <a:pt x="6280404" y="3102229"/>
                  </a:lnTo>
                  <a:lnTo>
                    <a:pt x="6381636" y="3102229"/>
                  </a:lnTo>
                  <a:lnTo>
                    <a:pt x="6403467" y="3089529"/>
                  </a:lnTo>
                  <a:lnTo>
                    <a:pt x="6432982" y="3089529"/>
                  </a:lnTo>
                  <a:lnTo>
                    <a:pt x="6439662" y="3102229"/>
                  </a:lnTo>
                  <a:lnTo>
                    <a:pt x="6479730" y="3114929"/>
                  </a:lnTo>
                  <a:lnTo>
                    <a:pt x="6521894" y="3102229"/>
                  </a:lnTo>
                  <a:lnTo>
                    <a:pt x="6542303" y="3089529"/>
                  </a:lnTo>
                  <a:lnTo>
                    <a:pt x="6562712" y="3076829"/>
                  </a:lnTo>
                  <a:lnTo>
                    <a:pt x="6598793" y="3064129"/>
                  </a:lnTo>
                  <a:lnTo>
                    <a:pt x="6625933" y="3064129"/>
                  </a:lnTo>
                  <a:lnTo>
                    <a:pt x="6653060" y="3076829"/>
                  </a:lnTo>
                  <a:lnTo>
                    <a:pt x="6680174" y="3076829"/>
                  </a:lnTo>
                  <a:lnTo>
                    <a:pt x="6707251" y="3089529"/>
                  </a:lnTo>
                  <a:lnTo>
                    <a:pt x="6728968" y="3076829"/>
                  </a:lnTo>
                  <a:lnTo>
                    <a:pt x="6741858" y="3064129"/>
                  </a:lnTo>
                  <a:lnTo>
                    <a:pt x="6756108" y="3064129"/>
                  </a:lnTo>
                  <a:lnTo>
                    <a:pt x="6767639" y="3076829"/>
                  </a:lnTo>
                  <a:lnTo>
                    <a:pt x="6772402" y="3089529"/>
                  </a:lnTo>
                  <a:lnTo>
                    <a:pt x="6779641" y="3089529"/>
                  </a:lnTo>
                  <a:lnTo>
                    <a:pt x="6779641" y="3102229"/>
                  </a:lnTo>
                  <a:lnTo>
                    <a:pt x="6830758" y="3102229"/>
                  </a:lnTo>
                  <a:lnTo>
                    <a:pt x="6837553" y="3114929"/>
                  </a:lnTo>
                  <a:lnTo>
                    <a:pt x="6844792" y="3127629"/>
                  </a:lnTo>
                  <a:lnTo>
                    <a:pt x="6851459" y="3114929"/>
                  </a:lnTo>
                  <a:lnTo>
                    <a:pt x="6860172" y="3114929"/>
                  </a:lnTo>
                  <a:lnTo>
                    <a:pt x="6870230" y="3102229"/>
                  </a:lnTo>
                  <a:lnTo>
                    <a:pt x="6880987" y="3089529"/>
                  </a:lnTo>
                  <a:lnTo>
                    <a:pt x="6895909" y="3089529"/>
                  </a:lnTo>
                  <a:lnTo>
                    <a:pt x="6908127" y="3102229"/>
                  </a:lnTo>
                  <a:lnTo>
                    <a:pt x="6917626" y="3102229"/>
                  </a:lnTo>
                  <a:lnTo>
                    <a:pt x="6924421" y="3114929"/>
                  </a:lnTo>
                  <a:lnTo>
                    <a:pt x="6989458" y="3114929"/>
                  </a:lnTo>
                  <a:lnTo>
                    <a:pt x="7011162" y="3127629"/>
                  </a:lnTo>
                  <a:lnTo>
                    <a:pt x="7018845" y="3114929"/>
                  </a:lnTo>
                  <a:lnTo>
                    <a:pt x="7039661" y="3114929"/>
                  </a:lnTo>
                  <a:lnTo>
                    <a:pt x="7047357" y="3127629"/>
                  </a:lnTo>
                  <a:lnTo>
                    <a:pt x="7106171" y="3127629"/>
                  </a:lnTo>
                  <a:lnTo>
                    <a:pt x="7129805" y="3114929"/>
                  </a:lnTo>
                  <a:lnTo>
                    <a:pt x="7148703" y="3102229"/>
                  </a:lnTo>
                  <a:lnTo>
                    <a:pt x="7159561" y="3089529"/>
                  </a:lnTo>
                  <a:lnTo>
                    <a:pt x="7170420" y="3089529"/>
                  </a:lnTo>
                  <a:lnTo>
                    <a:pt x="7181278" y="3102229"/>
                  </a:lnTo>
                  <a:lnTo>
                    <a:pt x="7192137" y="3102229"/>
                  </a:lnTo>
                  <a:lnTo>
                    <a:pt x="7197674" y="3114929"/>
                  </a:lnTo>
                  <a:lnTo>
                    <a:pt x="7203897" y="3114929"/>
                  </a:lnTo>
                  <a:lnTo>
                    <a:pt x="7211466" y="3127629"/>
                  </a:lnTo>
                  <a:lnTo>
                    <a:pt x="7221093" y="3140329"/>
                  </a:lnTo>
                  <a:lnTo>
                    <a:pt x="7249922" y="3114929"/>
                  </a:lnTo>
                  <a:lnTo>
                    <a:pt x="7256589" y="3102229"/>
                  </a:lnTo>
                  <a:lnTo>
                    <a:pt x="7303529" y="3102229"/>
                  </a:lnTo>
                  <a:lnTo>
                    <a:pt x="7322312" y="3089529"/>
                  </a:lnTo>
                  <a:lnTo>
                    <a:pt x="7358507" y="3089529"/>
                  </a:lnTo>
                  <a:lnTo>
                    <a:pt x="7367321" y="3076829"/>
                  </a:lnTo>
                  <a:lnTo>
                    <a:pt x="7380224" y="3076829"/>
                  </a:lnTo>
                  <a:lnTo>
                    <a:pt x="7393114" y="3089529"/>
                  </a:lnTo>
                  <a:lnTo>
                    <a:pt x="7401941" y="3089529"/>
                  </a:lnTo>
                  <a:lnTo>
                    <a:pt x="7420483" y="3102229"/>
                  </a:lnTo>
                  <a:lnTo>
                    <a:pt x="7441755" y="3102229"/>
                  </a:lnTo>
                  <a:lnTo>
                    <a:pt x="7463015" y="3089529"/>
                  </a:lnTo>
                  <a:lnTo>
                    <a:pt x="7481570" y="3076829"/>
                  </a:lnTo>
                  <a:lnTo>
                    <a:pt x="7522438" y="3089529"/>
                  </a:lnTo>
                  <a:lnTo>
                    <a:pt x="7553846" y="3089529"/>
                  </a:lnTo>
                  <a:lnTo>
                    <a:pt x="7585278" y="3076829"/>
                  </a:lnTo>
                  <a:lnTo>
                    <a:pt x="7605750" y="3064129"/>
                  </a:lnTo>
                  <a:lnTo>
                    <a:pt x="7626223" y="3051429"/>
                  </a:lnTo>
                  <a:lnTo>
                    <a:pt x="7655179" y="3051429"/>
                  </a:lnTo>
                  <a:lnTo>
                    <a:pt x="7670330" y="3064129"/>
                  </a:lnTo>
                  <a:lnTo>
                    <a:pt x="7697927" y="3076829"/>
                  </a:lnTo>
                  <a:lnTo>
                    <a:pt x="7748664" y="3076829"/>
                  </a:lnTo>
                  <a:lnTo>
                    <a:pt x="7756398" y="3089529"/>
                  </a:lnTo>
                  <a:lnTo>
                    <a:pt x="7807071" y="3089529"/>
                  </a:lnTo>
                  <a:lnTo>
                    <a:pt x="7831722" y="3102229"/>
                  </a:lnTo>
                  <a:lnTo>
                    <a:pt x="7857744" y="3102229"/>
                  </a:lnTo>
                  <a:lnTo>
                    <a:pt x="7872222" y="3089529"/>
                  </a:lnTo>
                  <a:lnTo>
                    <a:pt x="7879461" y="3089529"/>
                  </a:lnTo>
                  <a:lnTo>
                    <a:pt x="7879905" y="2962529"/>
                  </a:lnTo>
                  <a:lnTo>
                    <a:pt x="7882814" y="2146300"/>
                  </a:lnTo>
                  <a:lnTo>
                    <a:pt x="7886700" y="2146300"/>
                  </a:lnTo>
                  <a:lnTo>
                    <a:pt x="7886700" y="1057529"/>
                  </a:lnTo>
                  <a:lnTo>
                    <a:pt x="7886700" y="254000"/>
                  </a:lnTo>
                  <a:lnTo>
                    <a:pt x="7886700" y="203200"/>
                  </a:lnTo>
                  <a:close/>
                </a:path>
              </a:pathLst>
            </a:custGeom>
            <a:solidFill>
              <a:srgbClr val="007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7247" y="4148327"/>
              <a:ext cx="1319783" cy="131978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071364" y="446913"/>
            <a:ext cx="3364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Registering</a:t>
            </a:r>
            <a:r>
              <a:rPr lang="en-US"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lang="en-US" sz="18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track</a:t>
            </a:r>
            <a:r>
              <a:rPr lang="en-US"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your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route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8603" y="1663588"/>
            <a:ext cx="4230370" cy="234378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400" b="1" spc="50" dirty="0">
                <a:solidFill>
                  <a:srgbClr val="FFFFFF"/>
                </a:solidFill>
                <a:latin typeface="Arial Narrow"/>
                <a:cs typeface="Arial Narrow"/>
              </a:rPr>
              <a:t>Step</a:t>
            </a:r>
            <a:r>
              <a:rPr sz="2400" b="1" spc="10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2400" b="1" spc="105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r>
              <a:rPr sz="2400" b="1" spc="120" dirty="0">
                <a:solidFill>
                  <a:srgbClr val="FFFFFF"/>
                </a:solidFill>
                <a:latin typeface="Arial Narrow"/>
                <a:cs typeface="Arial Narrow"/>
              </a:rPr>
              <a:t>:</a:t>
            </a:r>
            <a:r>
              <a:rPr sz="2400" b="1" spc="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Configure</a:t>
            </a:r>
            <a:r>
              <a:rPr sz="2400" b="1" spc="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Notification</a:t>
            </a:r>
            <a:endParaRPr sz="2400" dirty="0">
              <a:latin typeface="Arial Narrow"/>
              <a:cs typeface="Arial Narrow"/>
            </a:endParaRPr>
          </a:p>
          <a:p>
            <a:pPr marL="355600" marR="5080" indent="-342900">
              <a:lnSpc>
                <a:spcPct val="83200"/>
              </a:lnSpc>
              <a:spcBef>
                <a:spcPts val="121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Select</a:t>
            </a:r>
            <a:r>
              <a:rPr sz="2000" spc="1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configure</a:t>
            </a:r>
            <a:r>
              <a:rPr sz="2000" spc="1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 Narrow"/>
                <a:cs typeface="Arial Narrow"/>
              </a:rPr>
              <a:t>notification</a:t>
            </a:r>
            <a:r>
              <a:rPr sz="2000" spc="1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2000" spc="1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Arial Narrow"/>
                <a:cs typeface="Arial Narrow"/>
              </a:rPr>
              <a:t>receive </a:t>
            </a: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sz="2000" spc="1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 Narrow"/>
                <a:cs typeface="Arial Narrow"/>
              </a:rPr>
              <a:t>alert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when</a:t>
            </a:r>
            <a:r>
              <a:rPr sz="2000" spc="9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bus</a:t>
            </a:r>
            <a:r>
              <a:rPr sz="2000" spc="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 Narrow"/>
                <a:cs typeface="Arial Narrow"/>
              </a:rPr>
              <a:t>is</a:t>
            </a:r>
            <a:r>
              <a:rPr sz="2000" spc="1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Narrow"/>
                <a:cs typeface="Arial Narrow"/>
              </a:rPr>
              <a:t>near</a:t>
            </a:r>
            <a:r>
              <a:rPr sz="2000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your </a:t>
            </a:r>
            <a:r>
              <a:rPr sz="2000" spc="65" dirty="0">
                <a:solidFill>
                  <a:srgbClr val="FFFFFF"/>
                </a:solidFill>
                <a:latin typeface="Arial Narrow"/>
                <a:cs typeface="Arial Narrow"/>
              </a:rPr>
              <a:t>student’s</a:t>
            </a: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Arial Narrow"/>
                <a:cs typeface="Arial Narrow"/>
              </a:rPr>
              <a:t>stop</a:t>
            </a:r>
            <a:r>
              <a:rPr sz="2000" spc="9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 Narrow"/>
                <a:cs typeface="Arial Narrow"/>
              </a:rPr>
              <a:t>location</a:t>
            </a:r>
            <a:endParaRPr sz="2000" dirty="0">
              <a:latin typeface="Arial Narrow"/>
              <a:cs typeface="Arial Narrow"/>
            </a:endParaRPr>
          </a:p>
          <a:p>
            <a:pPr marL="355600" marR="17145" indent="-342900">
              <a:lnSpc>
                <a:spcPct val="833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Skip</a:t>
            </a:r>
            <a:r>
              <a:rPr sz="2000" spc="1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if</a:t>
            </a:r>
            <a:r>
              <a:rPr sz="2000" spc="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Arial Narrow"/>
                <a:cs typeface="Arial Narrow"/>
              </a:rPr>
              <a:t>you</a:t>
            </a:r>
            <a:r>
              <a:rPr sz="2000" spc="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don’t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want</a:t>
            </a:r>
            <a:r>
              <a:rPr sz="2000" spc="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2000" spc="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Narrow"/>
                <a:cs typeface="Arial Narrow"/>
              </a:rPr>
              <a:t>add</a:t>
            </a:r>
            <a:r>
              <a:rPr sz="2000" spc="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000" spc="1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 Narrow"/>
                <a:cs typeface="Arial Narrow"/>
              </a:rPr>
              <a:t>stop </a:t>
            </a:r>
            <a:r>
              <a:rPr sz="2000" spc="65" dirty="0">
                <a:solidFill>
                  <a:srgbClr val="FFFFFF"/>
                </a:solidFill>
                <a:latin typeface="Arial Narrow"/>
                <a:cs typeface="Arial Narrow"/>
              </a:rPr>
              <a:t>location </a:t>
            </a:r>
            <a:r>
              <a:rPr sz="2000" spc="100" dirty="0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sz="2000" spc="10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 Narrow"/>
                <a:cs typeface="Arial Narrow"/>
              </a:rPr>
              <a:t>notifications </a:t>
            </a:r>
            <a:r>
              <a:rPr sz="2000" spc="50" dirty="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sz="2000" spc="1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just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Narrow"/>
                <a:cs typeface="Arial Narrow"/>
              </a:rPr>
              <a:t>want 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 Narrow"/>
                <a:cs typeface="Arial Narrow"/>
              </a:rPr>
              <a:t>track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000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bus</a:t>
            </a:r>
            <a:r>
              <a:rPr sz="2000" spc="1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Arial Narrow"/>
                <a:cs typeface="Arial Narrow"/>
              </a:rPr>
              <a:t>on</a:t>
            </a: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000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 Narrow"/>
                <a:cs typeface="Arial Narrow"/>
              </a:rPr>
              <a:t>map</a:t>
            </a:r>
            <a:endParaRPr sz="2000" dirty="0">
              <a:latin typeface="Arial Narrow"/>
              <a:cs typeface="Arial Narro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591" y="1185672"/>
            <a:ext cx="2101596" cy="403250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0" dirty="0"/>
              <a:t>Caring</a:t>
            </a:r>
            <a:r>
              <a:rPr spc="160" dirty="0"/>
              <a:t> </a:t>
            </a:r>
            <a:r>
              <a:rPr spc="10" dirty="0"/>
              <a:t>for</a:t>
            </a:r>
            <a:r>
              <a:rPr spc="150" dirty="0"/>
              <a:t> </a:t>
            </a:r>
            <a:r>
              <a:rPr spc="10" dirty="0"/>
              <a:t>students.</a:t>
            </a:r>
            <a:r>
              <a:rPr spc="135" dirty="0"/>
              <a:t> </a:t>
            </a:r>
            <a:r>
              <a:rPr spc="10" dirty="0"/>
              <a:t>That</a:t>
            </a:r>
            <a:r>
              <a:rPr spc="135" dirty="0"/>
              <a:t> </a:t>
            </a:r>
            <a:r>
              <a:rPr spc="10" dirty="0"/>
              <a:t>is</a:t>
            </a:r>
            <a:r>
              <a:rPr spc="140" dirty="0"/>
              <a:t> </a:t>
            </a:r>
            <a:r>
              <a:rPr spc="10" dirty="0"/>
              <a:t>our</a:t>
            </a:r>
            <a:r>
              <a:rPr spc="125" dirty="0"/>
              <a:t> </a:t>
            </a:r>
            <a:r>
              <a:rPr spc="10" dirty="0"/>
              <a:t>First</a:t>
            </a:r>
            <a:r>
              <a:rPr spc="165" dirty="0"/>
              <a:t> </a:t>
            </a:r>
            <a:r>
              <a:rPr spc="-10" dirty="0"/>
              <a:t>priority.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04"/>
              </a:lnSpc>
              <a:spcBef>
                <a:spcPts val="100"/>
              </a:spcBef>
            </a:pPr>
            <a:r>
              <a:rPr spc="-10" dirty="0"/>
              <a:t>ParentView</a:t>
            </a:r>
          </a:p>
          <a:p>
            <a:pPr marL="12700">
              <a:lnSpc>
                <a:spcPts val="3304"/>
              </a:lnSpc>
            </a:pPr>
            <a:r>
              <a:rPr spc="75" dirty="0"/>
              <a:t>Self-</a:t>
            </a:r>
            <a:r>
              <a:rPr dirty="0"/>
              <a:t>Guided</a:t>
            </a:r>
            <a:r>
              <a:rPr spc="229" dirty="0"/>
              <a:t> </a:t>
            </a:r>
            <a:r>
              <a:rPr spc="-10" dirty="0"/>
              <a:t>Tools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0600" y="2081175"/>
            <a:ext cx="652780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spc="50" dirty="0">
                <a:solidFill>
                  <a:srgbClr val="404040"/>
                </a:solidFill>
                <a:latin typeface="Arial Narrow"/>
                <a:cs typeface="Arial Narrow"/>
              </a:rPr>
              <a:t>Step</a:t>
            </a:r>
            <a:r>
              <a:rPr sz="2000" spc="75" dirty="0">
                <a:solidFill>
                  <a:srgbClr val="404040"/>
                </a:solidFill>
                <a:latin typeface="Arial Narrow"/>
                <a:cs typeface="Arial Narrow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Arial Narrow"/>
                <a:cs typeface="Arial Narrow"/>
              </a:rPr>
              <a:t>1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7887" y="1468627"/>
            <a:ext cx="7886700" cy="3999865"/>
            <a:chOff x="627887" y="1468627"/>
            <a:chExt cx="7886700" cy="3999865"/>
          </a:xfrm>
        </p:grpSpPr>
        <p:sp>
          <p:nvSpPr>
            <p:cNvPr id="5" name="object 5"/>
            <p:cNvSpPr/>
            <p:nvPr/>
          </p:nvSpPr>
          <p:spPr>
            <a:xfrm>
              <a:off x="627887" y="1758695"/>
              <a:ext cx="7886700" cy="2616835"/>
            </a:xfrm>
            <a:custGeom>
              <a:avLst/>
              <a:gdLst/>
              <a:ahLst/>
              <a:cxnLst/>
              <a:rect l="l" t="t" r="r" b="b"/>
              <a:pathLst>
                <a:path w="7886700" h="2616835">
                  <a:moveTo>
                    <a:pt x="7886700" y="0"/>
                  </a:moveTo>
                  <a:lnTo>
                    <a:pt x="0" y="0"/>
                  </a:lnTo>
                  <a:lnTo>
                    <a:pt x="0" y="2616708"/>
                  </a:lnTo>
                  <a:lnTo>
                    <a:pt x="7886700" y="2616708"/>
                  </a:lnTo>
                  <a:lnTo>
                    <a:pt x="7886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7888" y="1468627"/>
              <a:ext cx="7886700" cy="3204210"/>
            </a:xfrm>
            <a:custGeom>
              <a:avLst/>
              <a:gdLst/>
              <a:ahLst/>
              <a:cxnLst/>
              <a:rect l="l" t="t" r="r" b="b"/>
              <a:pathLst>
                <a:path w="7886700" h="3204210">
                  <a:moveTo>
                    <a:pt x="7886700" y="203200"/>
                  </a:moveTo>
                  <a:lnTo>
                    <a:pt x="7867358" y="203200"/>
                  </a:lnTo>
                  <a:lnTo>
                    <a:pt x="7864983" y="190500"/>
                  </a:lnTo>
                  <a:lnTo>
                    <a:pt x="7857744" y="190500"/>
                  </a:lnTo>
                  <a:lnTo>
                    <a:pt x="7850505" y="203200"/>
                  </a:lnTo>
                  <a:lnTo>
                    <a:pt x="7842694" y="215900"/>
                  </a:lnTo>
                  <a:lnTo>
                    <a:pt x="7818945" y="215900"/>
                  </a:lnTo>
                  <a:lnTo>
                    <a:pt x="7807071" y="203200"/>
                  </a:lnTo>
                  <a:lnTo>
                    <a:pt x="7793266" y="215900"/>
                  </a:lnTo>
                  <a:lnTo>
                    <a:pt x="7783538" y="215900"/>
                  </a:lnTo>
                  <a:lnTo>
                    <a:pt x="7776527" y="228600"/>
                  </a:lnTo>
                  <a:lnTo>
                    <a:pt x="7770876" y="241300"/>
                  </a:lnTo>
                  <a:lnTo>
                    <a:pt x="7762062" y="241300"/>
                  </a:lnTo>
                  <a:lnTo>
                    <a:pt x="7749222" y="254000"/>
                  </a:lnTo>
                  <a:lnTo>
                    <a:pt x="7736370" y="254000"/>
                  </a:lnTo>
                  <a:lnTo>
                    <a:pt x="7727569" y="241300"/>
                  </a:lnTo>
                  <a:lnTo>
                    <a:pt x="7715567" y="228600"/>
                  </a:lnTo>
                  <a:lnTo>
                    <a:pt x="7688885" y="203200"/>
                  </a:lnTo>
                  <a:lnTo>
                    <a:pt x="7676896" y="190500"/>
                  </a:lnTo>
                  <a:lnTo>
                    <a:pt x="7605179" y="190500"/>
                  </a:lnTo>
                  <a:lnTo>
                    <a:pt x="7548410" y="177800"/>
                  </a:lnTo>
                  <a:lnTo>
                    <a:pt x="7452614" y="177800"/>
                  </a:lnTo>
                  <a:lnTo>
                    <a:pt x="7419467" y="190500"/>
                  </a:lnTo>
                  <a:lnTo>
                    <a:pt x="7393787" y="177800"/>
                  </a:lnTo>
                  <a:lnTo>
                    <a:pt x="7372185" y="177800"/>
                  </a:lnTo>
                  <a:lnTo>
                    <a:pt x="7351268" y="152400"/>
                  </a:lnTo>
                  <a:lnTo>
                    <a:pt x="7327735" y="152400"/>
                  </a:lnTo>
                  <a:lnTo>
                    <a:pt x="7311453" y="165100"/>
                  </a:lnTo>
                  <a:lnTo>
                    <a:pt x="7271639" y="165100"/>
                  </a:lnTo>
                  <a:lnTo>
                    <a:pt x="7264400" y="152400"/>
                  </a:lnTo>
                  <a:lnTo>
                    <a:pt x="7242810" y="165100"/>
                  </a:lnTo>
                  <a:lnTo>
                    <a:pt x="7221931" y="165100"/>
                  </a:lnTo>
                  <a:lnTo>
                    <a:pt x="7202398" y="177800"/>
                  </a:lnTo>
                  <a:lnTo>
                    <a:pt x="7184898" y="177800"/>
                  </a:lnTo>
                  <a:lnTo>
                    <a:pt x="7157517" y="165100"/>
                  </a:lnTo>
                  <a:lnTo>
                    <a:pt x="7089203" y="139700"/>
                  </a:lnTo>
                  <a:lnTo>
                    <a:pt x="7061835" y="152400"/>
                  </a:lnTo>
                  <a:lnTo>
                    <a:pt x="7052894" y="165100"/>
                  </a:lnTo>
                  <a:lnTo>
                    <a:pt x="7024167" y="165100"/>
                  </a:lnTo>
                  <a:lnTo>
                    <a:pt x="7011162" y="152400"/>
                  </a:lnTo>
                  <a:lnTo>
                    <a:pt x="6987946" y="139700"/>
                  </a:lnTo>
                  <a:lnTo>
                    <a:pt x="6943560" y="127000"/>
                  </a:lnTo>
                  <a:lnTo>
                    <a:pt x="6889801" y="114300"/>
                  </a:lnTo>
                  <a:lnTo>
                    <a:pt x="6801358" y="114300"/>
                  </a:lnTo>
                  <a:lnTo>
                    <a:pt x="6764706" y="101600"/>
                  </a:lnTo>
                  <a:lnTo>
                    <a:pt x="6524587" y="101600"/>
                  </a:lnTo>
                  <a:lnTo>
                    <a:pt x="6475730" y="114300"/>
                  </a:lnTo>
                  <a:lnTo>
                    <a:pt x="6444348" y="114300"/>
                  </a:lnTo>
                  <a:lnTo>
                    <a:pt x="6414300" y="127000"/>
                  </a:lnTo>
                  <a:lnTo>
                    <a:pt x="6331178" y="127000"/>
                  </a:lnTo>
                  <a:lnTo>
                    <a:pt x="6310261" y="114300"/>
                  </a:lnTo>
                  <a:lnTo>
                    <a:pt x="6290691" y="114300"/>
                  </a:lnTo>
                  <a:lnTo>
                    <a:pt x="6273165" y="101600"/>
                  </a:lnTo>
                  <a:lnTo>
                    <a:pt x="6239345" y="88900"/>
                  </a:lnTo>
                  <a:lnTo>
                    <a:pt x="6203505" y="76200"/>
                  </a:lnTo>
                  <a:lnTo>
                    <a:pt x="6166320" y="63500"/>
                  </a:lnTo>
                  <a:lnTo>
                    <a:pt x="6035192" y="63500"/>
                  </a:lnTo>
                  <a:lnTo>
                    <a:pt x="5984646" y="50800"/>
                  </a:lnTo>
                  <a:lnTo>
                    <a:pt x="5935484" y="63500"/>
                  </a:lnTo>
                  <a:lnTo>
                    <a:pt x="5889752" y="76200"/>
                  </a:lnTo>
                  <a:lnTo>
                    <a:pt x="5877865" y="88900"/>
                  </a:lnTo>
                  <a:lnTo>
                    <a:pt x="5865317" y="88900"/>
                  </a:lnTo>
                  <a:lnTo>
                    <a:pt x="5854116" y="76200"/>
                  </a:lnTo>
                  <a:lnTo>
                    <a:pt x="5846318" y="63500"/>
                  </a:lnTo>
                  <a:lnTo>
                    <a:pt x="5835777" y="50800"/>
                  </a:lnTo>
                  <a:lnTo>
                    <a:pt x="5825236" y="38100"/>
                  </a:lnTo>
                  <a:lnTo>
                    <a:pt x="5793498" y="25400"/>
                  </a:lnTo>
                  <a:lnTo>
                    <a:pt x="5754941" y="25400"/>
                  </a:lnTo>
                  <a:lnTo>
                    <a:pt x="5713361" y="38100"/>
                  </a:lnTo>
                  <a:lnTo>
                    <a:pt x="5672620" y="38100"/>
                  </a:lnTo>
                  <a:lnTo>
                    <a:pt x="5636514" y="50800"/>
                  </a:lnTo>
                  <a:lnTo>
                    <a:pt x="5600878" y="38100"/>
                  </a:lnTo>
                  <a:lnTo>
                    <a:pt x="5568645" y="25400"/>
                  </a:lnTo>
                  <a:lnTo>
                    <a:pt x="5506212" y="0"/>
                  </a:lnTo>
                  <a:lnTo>
                    <a:pt x="5496814" y="12700"/>
                  </a:lnTo>
                  <a:lnTo>
                    <a:pt x="5469102" y="12700"/>
                  </a:lnTo>
                  <a:lnTo>
                    <a:pt x="5440032" y="25400"/>
                  </a:lnTo>
                  <a:lnTo>
                    <a:pt x="5256022" y="25400"/>
                  </a:lnTo>
                  <a:lnTo>
                    <a:pt x="5191417" y="50800"/>
                  </a:lnTo>
                  <a:lnTo>
                    <a:pt x="5145062" y="63500"/>
                  </a:lnTo>
                  <a:lnTo>
                    <a:pt x="5098364" y="63500"/>
                  </a:lnTo>
                  <a:lnTo>
                    <a:pt x="5050269" y="76200"/>
                  </a:lnTo>
                  <a:lnTo>
                    <a:pt x="4999736" y="63500"/>
                  </a:lnTo>
                  <a:lnTo>
                    <a:pt x="4955121" y="63500"/>
                  </a:lnTo>
                  <a:lnTo>
                    <a:pt x="4908753" y="50800"/>
                  </a:lnTo>
                  <a:lnTo>
                    <a:pt x="4814252" y="50800"/>
                  </a:lnTo>
                  <a:lnTo>
                    <a:pt x="4767885" y="63500"/>
                  </a:lnTo>
                  <a:lnTo>
                    <a:pt x="4723295" y="63500"/>
                  </a:lnTo>
                  <a:lnTo>
                    <a:pt x="4681347" y="88900"/>
                  </a:lnTo>
                  <a:lnTo>
                    <a:pt x="4651819" y="88900"/>
                  </a:lnTo>
                  <a:lnTo>
                    <a:pt x="4645152" y="76200"/>
                  </a:lnTo>
                  <a:lnTo>
                    <a:pt x="4611535" y="50800"/>
                  </a:lnTo>
                  <a:lnTo>
                    <a:pt x="4571479" y="38100"/>
                  </a:lnTo>
                  <a:lnTo>
                    <a:pt x="4478782" y="38100"/>
                  </a:lnTo>
                  <a:lnTo>
                    <a:pt x="4429544" y="50800"/>
                  </a:lnTo>
                  <a:lnTo>
                    <a:pt x="4380649" y="50800"/>
                  </a:lnTo>
                  <a:lnTo>
                    <a:pt x="4333799" y="63500"/>
                  </a:lnTo>
                  <a:lnTo>
                    <a:pt x="4290695" y="63500"/>
                  </a:lnTo>
                  <a:lnTo>
                    <a:pt x="4234243" y="50800"/>
                  </a:lnTo>
                  <a:lnTo>
                    <a:pt x="4126852" y="50800"/>
                  </a:lnTo>
                  <a:lnTo>
                    <a:pt x="4066413" y="63500"/>
                  </a:lnTo>
                  <a:lnTo>
                    <a:pt x="4039146" y="63500"/>
                  </a:lnTo>
                  <a:lnTo>
                    <a:pt x="4011206" y="76200"/>
                  </a:lnTo>
                  <a:lnTo>
                    <a:pt x="3927170" y="76200"/>
                  </a:lnTo>
                  <a:lnTo>
                    <a:pt x="3921633" y="63500"/>
                  </a:lnTo>
                  <a:lnTo>
                    <a:pt x="3893477" y="63500"/>
                  </a:lnTo>
                  <a:lnTo>
                    <a:pt x="3842969" y="76200"/>
                  </a:lnTo>
                  <a:lnTo>
                    <a:pt x="3788372" y="88900"/>
                  </a:lnTo>
                  <a:lnTo>
                    <a:pt x="3720985" y="88900"/>
                  </a:lnTo>
                  <a:lnTo>
                    <a:pt x="3694633" y="76200"/>
                  </a:lnTo>
                  <a:lnTo>
                    <a:pt x="3669627" y="63500"/>
                  </a:lnTo>
                  <a:lnTo>
                    <a:pt x="3646678" y="63500"/>
                  </a:lnTo>
                  <a:lnTo>
                    <a:pt x="3611854" y="76200"/>
                  </a:lnTo>
                  <a:lnTo>
                    <a:pt x="3536835" y="101600"/>
                  </a:lnTo>
                  <a:lnTo>
                    <a:pt x="3502025" y="114300"/>
                  </a:lnTo>
                  <a:lnTo>
                    <a:pt x="3479393" y="101600"/>
                  </a:lnTo>
                  <a:lnTo>
                    <a:pt x="3462210" y="88900"/>
                  </a:lnTo>
                  <a:lnTo>
                    <a:pt x="3445014" y="88900"/>
                  </a:lnTo>
                  <a:lnTo>
                    <a:pt x="3422396" y="101600"/>
                  </a:lnTo>
                  <a:lnTo>
                    <a:pt x="3345027" y="101600"/>
                  </a:lnTo>
                  <a:lnTo>
                    <a:pt x="3321050" y="114300"/>
                  </a:lnTo>
                  <a:lnTo>
                    <a:pt x="3217938" y="114300"/>
                  </a:lnTo>
                  <a:lnTo>
                    <a:pt x="3163760" y="101600"/>
                  </a:lnTo>
                  <a:lnTo>
                    <a:pt x="3110598" y="101600"/>
                  </a:lnTo>
                  <a:lnTo>
                    <a:pt x="3060573" y="88900"/>
                  </a:lnTo>
                  <a:lnTo>
                    <a:pt x="3013024" y="101600"/>
                  </a:lnTo>
                  <a:lnTo>
                    <a:pt x="2967482" y="114300"/>
                  </a:lnTo>
                  <a:lnTo>
                    <a:pt x="2879725" y="165100"/>
                  </a:lnTo>
                  <a:lnTo>
                    <a:pt x="2862757" y="165100"/>
                  </a:lnTo>
                  <a:lnTo>
                    <a:pt x="2847149" y="152400"/>
                  </a:lnTo>
                  <a:lnTo>
                    <a:pt x="2836964" y="152400"/>
                  </a:lnTo>
                  <a:lnTo>
                    <a:pt x="2836291" y="139700"/>
                  </a:lnTo>
                  <a:lnTo>
                    <a:pt x="2834932" y="114300"/>
                  </a:lnTo>
                  <a:lnTo>
                    <a:pt x="2830855" y="101600"/>
                  </a:lnTo>
                  <a:lnTo>
                    <a:pt x="2824073" y="88900"/>
                  </a:lnTo>
                  <a:lnTo>
                    <a:pt x="2814574" y="76200"/>
                  </a:lnTo>
                  <a:lnTo>
                    <a:pt x="2771724" y="76200"/>
                  </a:lnTo>
                  <a:lnTo>
                    <a:pt x="2763050" y="88900"/>
                  </a:lnTo>
                  <a:lnTo>
                    <a:pt x="2753029" y="88900"/>
                  </a:lnTo>
                  <a:lnTo>
                    <a:pt x="2742311" y="101600"/>
                  </a:lnTo>
                  <a:lnTo>
                    <a:pt x="2707690" y="101600"/>
                  </a:lnTo>
                  <a:lnTo>
                    <a:pt x="2698877" y="88900"/>
                  </a:lnTo>
                  <a:lnTo>
                    <a:pt x="2691638" y="88900"/>
                  </a:lnTo>
                  <a:lnTo>
                    <a:pt x="2675229" y="101600"/>
                  </a:lnTo>
                  <a:lnTo>
                    <a:pt x="2658148" y="114300"/>
                  </a:lnTo>
                  <a:lnTo>
                    <a:pt x="2639720" y="127000"/>
                  </a:lnTo>
                  <a:lnTo>
                    <a:pt x="2619248" y="139700"/>
                  </a:lnTo>
                  <a:lnTo>
                    <a:pt x="2598432" y="139700"/>
                  </a:lnTo>
                  <a:lnTo>
                    <a:pt x="2589720" y="127000"/>
                  </a:lnTo>
                  <a:lnTo>
                    <a:pt x="2511844" y="127000"/>
                  </a:lnTo>
                  <a:lnTo>
                    <a:pt x="2489073" y="139700"/>
                  </a:lnTo>
                  <a:lnTo>
                    <a:pt x="2474595" y="139700"/>
                  </a:lnTo>
                  <a:lnTo>
                    <a:pt x="2448801" y="127000"/>
                  </a:lnTo>
                  <a:lnTo>
                    <a:pt x="2425725" y="127000"/>
                  </a:lnTo>
                  <a:lnTo>
                    <a:pt x="2405367" y="114300"/>
                  </a:lnTo>
                  <a:lnTo>
                    <a:pt x="2387727" y="101600"/>
                  </a:lnTo>
                  <a:lnTo>
                    <a:pt x="2371547" y="114300"/>
                  </a:lnTo>
                  <a:lnTo>
                    <a:pt x="2341905" y="114300"/>
                  </a:lnTo>
                  <a:lnTo>
                    <a:pt x="2329815" y="127000"/>
                  </a:lnTo>
                  <a:lnTo>
                    <a:pt x="2308999" y="127000"/>
                  </a:lnTo>
                  <a:lnTo>
                    <a:pt x="2300287" y="114300"/>
                  </a:lnTo>
                  <a:lnTo>
                    <a:pt x="2268283" y="114300"/>
                  </a:lnTo>
                  <a:lnTo>
                    <a:pt x="2246566" y="127000"/>
                  </a:lnTo>
                  <a:lnTo>
                    <a:pt x="2224913" y="152400"/>
                  </a:lnTo>
                  <a:lnTo>
                    <a:pt x="2214092" y="152400"/>
                  </a:lnTo>
                  <a:lnTo>
                    <a:pt x="2203246" y="139700"/>
                  </a:lnTo>
                  <a:lnTo>
                    <a:pt x="2143531" y="139700"/>
                  </a:lnTo>
                  <a:lnTo>
                    <a:pt x="2127250" y="152400"/>
                  </a:lnTo>
                  <a:lnTo>
                    <a:pt x="2120011" y="152400"/>
                  </a:lnTo>
                  <a:lnTo>
                    <a:pt x="2120011" y="139700"/>
                  </a:lnTo>
                  <a:lnTo>
                    <a:pt x="2112772" y="139700"/>
                  </a:lnTo>
                  <a:lnTo>
                    <a:pt x="2072005" y="127000"/>
                  </a:lnTo>
                  <a:lnTo>
                    <a:pt x="1922005" y="127000"/>
                  </a:lnTo>
                  <a:lnTo>
                    <a:pt x="1881251" y="152400"/>
                  </a:lnTo>
                  <a:lnTo>
                    <a:pt x="1806143" y="152400"/>
                  </a:lnTo>
                  <a:lnTo>
                    <a:pt x="1770278" y="139700"/>
                  </a:lnTo>
                  <a:lnTo>
                    <a:pt x="1736471" y="152400"/>
                  </a:lnTo>
                  <a:lnTo>
                    <a:pt x="1700936" y="152400"/>
                  </a:lnTo>
                  <a:lnTo>
                    <a:pt x="1693164" y="139700"/>
                  </a:lnTo>
                  <a:lnTo>
                    <a:pt x="1679587" y="127000"/>
                  </a:lnTo>
                  <a:lnTo>
                    <a:pt x="1667370" y="114300"/>
                  </a:lnTo>
                  <a:lnTo>
                    <a:pt x="1655152" y="101600"/>
                  </a:lnTo>
                  <a:lnTo>
                    <a:pt x="1606296" y="101600"/>
                  </a:lnTo>
                  <a:lnTo>
                    <a:pt x="1599730" y="114300"/>
                  </a:lnTo>
                  <a:lnTo>
                    <a:pt x="1447038" y="114300"/>
                  </a:lnTo>
                  <a:lnTo>
                    <a:pt x="1406956" y="101600"/>
                  </a:lnTo>
                  <a:lnTo>
                    <a:pt x="1323975" y="127000"/>
                  </a:lnTo>
                  <a:lnTo>
                    <a:pt x="1287907" y="139700"/>
                  </a:lnTo>
                  <a:lnTo>
                    <a:pt x="1233627" y="139700"/>
                  </a:lnTo>
                  <a:lnTo>
                    <a:pt x="1179449" y="114300"/>
                  </a:lnTo>
                  <a:lnTo>
                    <a:pt x="1174013" y="114300"/>
                  </a:lnTo>
                  <a:lnTo>
                    <a:pt x="1157732" y="139700"/>
                  </a:lnTo>
                  <a:lnTo>
                    <a:pt x="1119047" y="139700"/>
                  </a:lnTo>
                  <a:lnTo>
                    <a:pt x="1114298" y="127000"/>
                  </a:lnTo>
                  <a:lnTo>
                    <a:pt x="1099820" y="101600"/>
                  </a:lnTo>
                  <a:lnTo>
                    <a:pt x="1092581" y="101600"/>
                  </a:lnTo>
                  <a:lnTo>
                    <a:pt x="1092581" y="114300"/>
                  </a:lnTo>
                  <a:lnTo>
                    <a:pt x="1065428" y="114300"/>
                  </a:lnTo>
                  <a:lnTo>
                    <a:pt x="1055928" y="101600"/>
                  </a:lnTo>
                  <a:lnTo>
                    <a:pt x="1049147" y="88900"/>
                  </a:lnTo>
                  <a:lnTo>
                    <a:pt x="1035227" y="88900"/>
                  </a:lnTo>
                  <a:lnTo>
                    <a:pt x="1026515" y="101600"/>
                  </a:lnTo>
                  <a:lnTo>
                    <a:pt x="1016457" y="101600"/>
                  </a:lnTo>
                  <a:lnTo>
                    <a:pt x="1005713" y="114300"/>
                  </a:lnTo>
                  <a:lnTo>
                    <a:pt x="978560" y="114300"/>
                  </a:lnTo>
                  <a:lnTo>
                    <a:pt x="969060" y="101600"/>
                  </a:lnTo>
                  <a:lnTo>
                    <a:pt x="962279" y="101600"/>
                  </a:lnTo>
                  <a:lnTo>
                    <a:pt x="940574" y="88900"/>
                  </a:lnTo>
                  <a:lnTo>
                    <a:pt x="839343" y="88900"/>
                  </a:lnTo>
                  <a:lnTo>
                    <a:pt x="808228" y="76200"/>
                  </a:lnTo>
                  <a:lnTo>
                    <a:pt x="780516" y="76200"/>
                  </a:lnTo>
                  <a:lnTo>
                    <a:pt x="756881" y="88900"/>
                  </a:lnTo>
                  <a:lnTo>
                    <a:pt x="737997" y="114300"/>
                  </a:lnTo>
                  <a:lnTo>
                    <a:pt x="705408" y="114300"/>
                  </a:lnTo>
                  <a:lnTo>
                    <a:pt x="694563" y="101600"/>
                  </a:lnTo>
                  <a:lnTo>
                    <a:pt x="689013" y="101600"/>
                  </a:lnTo>
                  <a:lnTo>
                    <a:pt x="682790" y="88900"/>
                  </a:lnTo>
                  <a:lnTo>
                    <a:pt x="675220" y="76200"/>
                  </a:lnTo>
                  <a:lnTo>
                    <a:pt x="665607" y="76200"/>
                  </a:lnTo>
                  <a:lnTo>
                    <a:pt x="636727" y="101600"/>
                  </a:lnTo>
                  <a:lnTo>
                    <a:pt x="630047" y="101600"/>
                  </a:lnTo>
                  <a:lnTo>
                    <a:pt x="621347" y="114300"/>
                  </a:lnTo>
                  <a:lnTo>
                    <a:pt x="545592" y="114300"/>
                  </a:lnTo>
                  <a:lnTo>
                    <a:pt x="528193" y="127000"/>
                  </a:lnTo>
                  <a:lnTo>
                    <a:pt x="493585" y="127000"/>
                  </a:lnTo>
                  <a:lnTo>
                    <a:pt x="484784" y="114300"/>
                  </a:lnTo>
                  <a:lnTo>
                    <a:pt x="466229" y="101600"/>
                  </a:lnTo>
                  <a:lnTo>
                    <a:pt x="423722" y="127000"/>
                  </a:lnTo>
                  <a:lnTo>
                    <a:pt x="301396" y="127000"/>
                  </a:lnTo>
                  <a:lnTo>
                    <a:pt x="260477" y="152400"/>
                  </a:lnTo>
                  <a:lnTo>
                    <a:pt x="253911" y="152400"/>
                  </a:lnTo>
                  <a:lnTo>
                    <a:pt x="245999" y="165100"/>
                  </a:lnTo>
                  <a:lnTo>
                    <a:pt x="231533" y="165100"/>
                  </a:lnTo>
                  <a:lnTo>
                    <a:pt x="216382" y="152400"/>
                  </a:lnTo>
                  <a:lnTo>
                    <a:pt x="188785" y="139700"/>
                  </a:lnTo>
                  <a:lnTo>
                    <a:pt x="173647" y="127000"/>
                  </a:lnTo>
                  <a:lnTo>
                    <a:pt x="130238" y="127000"/>
                  </a:lnTo>
                  <a:lnTo>
                    <a:pt x="104228" y="114300"/>
                  </a:lnTo>
                  <a:lnTo>
                    <a:pt x="21704" y="114300"/>
                  </a:lnTo>
                  <a:lnTo>
                    <a:pt x="14465" y="127000"/>
                  </a:lnTo>
                  <a:lnTo>
                    <a:pt x="7239" y="127000"/>
                  </a:lnTo>
                  <a:lnTo>
                    <a:pt x="3898" y="1057529"/>
                  </a:lnTo>
                  <a:lnTo>
                    <a:pt x="0" y="1057529"/>
                  </a:lnTo>
                  <a:lnTo>
                    <a:pt x="0" y="2146300"/>
                  </a:lnTo>
                  <a:lnTo>
                    <a:pt x="0" y="3000629"/>
                  </a:lnTo>
                  <a:lnTo>
                    <a:pt x="13563" y="3000629"/>
                  </a:lnTo>
                  <a:lnTo>
                    <a:pt x="19329" y="3013329"/>
                  </a:lnTo>
                  <a:lnTo>
                    <a:pt x="21704" y="3026029"/>
                  </a:lnTo>
                  <a:lnTo>
                    <a:pt x="28943" y="3026029"/>
                  </a:lnTo>
                  <a:lnTo>
                    <a:pt x="28943" y="3013329"/>
                  </a:lnTo>
                  <a:lnTo>
                    <a:pt x="36182" y="3013329"/>
                  </a:lnTo>
                  <a:lnTo>
                    <a:pt x="43967" y="3000629"/>
                  </a:lnTo>
                  <a:lnTo>
                    <a:pt x="93370" y="3000629"/>
                  </a:lnTo>
                  <a:lnTo>
                    <a:pt x="103098" y="2987929"/>
                  </a:lnTo>
                  <a:lnTo>
                    <a:pt x="110109" y="2987929"/>
                  </a:lnTo>
                  <a:lnTo>
                    <a:pt x="115773" y="2975229"/>
                  </a:lnTo>
                  <a:lnTo>
                    <a:pt x="124574" y="2962529"/>
                  </a:lnTo>
                  <a:lnTo>
                    <a:pt x="159181" y="2962529"/>
                  </a:lnTo>
                  <a:lnTo>
                    <a:pt x="171157" y="2975229"/>
                  </a:lnTo>
                  <a:lnTo>
                    <a:pt x="197840" y="3000629"/>
                  </a:lnTo>
                  <a:lnTo>
                    <a:pt x="209829" y="3026029"/>
                  </a:lnTo>
                  <a:lnTo>
                    <a:pt x="217068" y="3013329"/>
                  </a:lnTo>
                  <a:lnTo>
                    <a:pt x="231533" y="3013329"/>
                  </a:lnTo>
                  <a:lnTo>
                    <a:pt x="281495" y="3026029"/>
                  </a:lnTo>
                  <a:lnTo>
                    <a:pt x="492912" y="3026029"/>
                  </a:lnTo>
                  <a:lnTo>
                    <a:pt x="514515" y="3038729"/>
                  </a:lnTo>
                  <a:lnTo>
                    <a:pt x="535432" y="3051429"/>
                  </a:lnTo>
                  <a:lnTo>
                    <a:pt x="542658" y="3051429"/>
                  </a:lnTo>
                  <a:lnTo>
                    <a:pt x="542658" y="3064129"/>
                  </a:lnTo>
                  <a:lnTo>
                    <a:pt x="558939" y="3051429"/>
                  </a:lnTo>
                  <a:lnTo>
                    <a:pt x="591502" y="3051429"/>
                  </a:lnTo>
                  <a:lnTo>
                    <a:pt x="607783" y="3038729"/>
                  </a:lnTo>
                  <a:lnTo>
                    <a:pt x="607783" y="3051429"/>
                  </a:lnTo>
                  <a:lnTo>
                    <a:pt x="643851" y="3051429"/>
                  </a:lnTo>
                  <a:lnTo>
                    <a:pt x="664756" y="3038729"/>
                  </a:lnTo>
                  <a:lnTo>
                    <a:pt x="684288" y="3038729"/>
                  </a:lnTo>
                  <a:lnTo>
                    <a:pt x="701802" y="3026029"/>
                  </a:lnTo>
                  <a:lnTo>
                    <a:pt x="729170" y="3038729"/>
                  </a:lnTo>
                  <a:lnTo>
                    <a:pt x="763333" y="3064129"/>
                  </a:lnTo>
                  <a:lnTo>
                    <a:pt x="797483" y="3064129"/>
                  </a:lnTo>
                  <a:lnTo>
                    <a:pt x="824865" y="3051429"/>
                  </a:lnTo>
                  <a:lnTo>
                    <a:pt x="833793" y="3051429"/>
                  </a:lnTo>
                  <a:lnTo>
                    <a:pt x="847483" y="3038729"/>
                  </a:lnTo>
                  <a:lnTo>
                    <a:pt x="862520" y="3051429"/>
                  </a:lnTo>
                  <a:lnTo>
                    <a:pt x="875538" y="3051429"/>
                  </a:lnTo>
                  <a:lnTo>
                    <a:pt x="898740" y="3076829"/>
                  </a:lnTo>
                  <a:lnTo>
                    <a:pt x="943127" y="3089529"/>
                  </a:lnTo>
                  <a:lnTo>
                    <a:pt x="1048232" y="3089529"/>
                  </a:lnTo>
                  <a:lnTo>
                    <a:pt x="1085342" y="3102229"/>
                  </a:lnTo>
                  <a:lnTo>
                    <a:pt x="1121981" y="3102229"/>
                  </a:lnTo>
                  <a:lnTo>
                    <a:pt x="1150467" y="3114929"/>
                  </a:lnTo>
                  <a:lnTo>
                    <a:pt x="1178941" y="3114929"/>
                  </a:lnTo>
                  <a:lnTo>
                    <a:pt x="1215517" y="3102229"/>
                  </a:lnTo>
                  <a:lnTo>
                    <a:pt x="1410970" y="3102229"/>
                  </a:lnTo>
                  <a:lnTo>
                    <a:pt x="1442339" y="3089529"/>
                  </a:lnTo>
                  <a:lnTo>
                    <a:pt x="1472387" y="3089529"/>
                  </a:lnTo>
                  <a:lnTo>
                    <a:pt x="1502460" y="3076829"/>
                  </a:lnTo>
                  <a:lnTo>
                    <a:pt x="1533906" y="3076829"/>
                  </a:lnTo>
                  <a:lnTo>
                    <a:pt x="1555508" y="3089529"/>
                  </a:lnTo>
                  <a:lnTo>
                    <a:pt x="1576425" y="3089529"/>
                  </a:lnTo>
                  <a:lnTo>
                    <a:pt x="1595996" y="3102229"/>
                  </a:lnTo>
                  <a:lnTo>
                    <a:pt x="1613535" y="3102229"/>
                  </a:lnTo>
                  <a:lnTo>
                    <a:pt x="1647342" y="3127629"/>
                  </a:lnTo>
                  <a:lnTo>
                    <a:pt x="1683194" y="3140329"/>
                  </a:lnTo>
                  <a:lnTo>
                    <a:pt x="1720367" y="3140329"/>
                  </a:lnTo>
                  <a:lnTo>
                    <a:pt x="1758188" y="3153029"/>
                  </a:lnTo>
                  <a:lnTo>
                    <a:pt x="1951202" y="3153029"/>
                  </a:lnTo>
                  <a:lnTo>
                    <a:pt x="1996948" y="3127629"/>
                  </a:lnTo>
                  <a:lnTo>
                    <a:pt x="2032571" y="3127629"/>
                  </a:lnTo>
                  <a:lnTo>
                    <a:pt x="2040382" y="3140329"/>
                  </a:lnTo>
                  <a:lnTo>
                    <a:pt x="2061451" y="3165729"/>
                  </a:lnTo>
                  <a:lnTo>
                    <a:pt x="2093188" y="3178429"/>
                  </a:lnTo>
                  <a:lnTo>
                    <a:pt x="2173325" y="3178429"/>
                  </a:lnTo>
                  <a:lnTo>
                    <a:pt x="2214067" y="3165729"/>
                  </a:lnTo>
                  <a:lnTo>
                    <a:pt x="2285809" y="3165729"/>
                  </a:lnTo>
                  <a:lnTo>
                    <a:pt x="2318042" y="3178429"/>
                  </a:lnTo>
                  <a:lnTo>
                    <a:pt x="2380488" y="3203829"/>
                  </a:lnTo>
                  <a:lnTo>
                    <a:pt x="2389873" y="3203829"/>
                  </a:lnTo>
                  <a:lnTo>
                    <a:pt x="2417584" y="3191129"/>
                  </a:lnTo>
                  <a:lnTo>
                    <a:pt x="2446655" y="3178429"/>
                  </a:lnTo>
                  <a:lnTo>
                    <a:pt x="2551620" y="3178429"/>
                  </a:lnTo>
                  <a:lnTo>
                    <a:pt x="2568575" y="3191129"/>
                  </a:lnTo>
                  <a:lnTo>
                    <a:pt x="2590177" y="3178429"/>
                  </a:lnTo>
                  <a:lnTo>
                    <a:pt x="2648191" y="3178429"/>
                  </a:lnTo>
                  <a:lnTo>
                    <a:pt x="2695270" y="3165729"/>
                  </a:lnTo>
                  <a:lnTo>
                    <a:pt x="2788323" y="3140329"/>
                  </a:lnTo>
                  <a:lnTo>
                    <a:pt x="2886964" y="3140329"/>
                  </a:lnTo>
                  <a:lnTo>
                    <a:pt x="2931566" y="3153029"/>
                  </a:lnTo>
                  <a:lnTo>
                    <a:pt x="3118802" y="3153029"/>
                  </a:lnTo>
                  <a:lnTo>
                    <a:pt x="3163392" y="3140329"/>
                  </a:lnTo>
                  <a:lnTo>
                    <a:pt x="3205353" y="3127629"/>
                  </a:lnTo>
                  <a:lnTo>
                    <a:pt x="3241548" y="3127629"/>
                  </a:lnTo>
                  <a:lnTo>
                    <a:pt x="3275152" y="3153029"/>
                  </a:lnTo>
                  <a:lnTo>
                    <a:pt x="3315208" y="3165729"/>
                  </a:lnTo>
                  <a:lnTo>
                    <a:pt x="3457143" y="3165729"/>
                  </a:lnTo>
                  <a:lnTo>
                    <a:pt x="3506038" y="3153029"/>
                  </a:lnTo>
                  <a:lnTo>
                    <a:pt x="3820287" y="3153029"/>
                  </a:lnTo>
                  <a:lnTo>
                    <a:pt x="3847541" y="3140329"/>
                  </a:lnTo>
                  <a:lnTo>
                    <a:pt x="3875481" y="3140329"/>
                  </a:lnTo>
                  <a:lnTo>
                    <a:pt x="3904767" y="3127629"/>
                  </a:lnTo>
                  <a:lnTo>
                    <a:pt x="3945725" y="3127629"/>
                  </a:lnTo>
                  <a:lnTo>
                    <a:pt x="3953294" y="3140329"/>
                  </a:lnTo>
                  <a:lnTo>
                    <a:pt x="3993210" y="3140329"/>
                  </a:lnTo>
                  <a:lnTo>
                    <a:pt x="4043718" y="3127629"/>
                  </a:lnTo>
                  <a:lnTo>
                    <a:pt x="4098315" y="3114929"/>
                  </a:lnTo>
                  <a:lnTo>
                    <a:pt x="4138676" y="3114929"/>
                  </a:lnTo>
                  <a:lnTo>
                    <a:pt x="4165701" y="3127629"/>
                  </a:lnTo>
                  <a:lnTo>
                    <a:pt x="4192054" y="3140329"/>
                  </a:lnTo>
                  <a:lnTo>
                    <a:pt x="4240022" y="3140329"/>
                  </a:lnTo>
                  <a:lnTo>
                    <a:pt x="4274832" y="3127629"/>
                  </a:lnTo>
                  <a:lnTo>
                    <a:pt x="4312348" y="3114929"/>
                  </a:lnTo>
                  <a:lnTo>
                    <a:pt x="4349851" y="3102229"/>
                  </a:lnTo>
                  <a:lnTo>
                    <a:pt x="4407293" y="3102229"/>
                  </a:lnTo>
                  <a:lnTo>
                    <a:pt x="4424489" y="3114929"/>
                  </a:lnTo>
                  <a:lnTo>
                    <a:pt x="4464304" y="3114929"/>
                  </a:lnTo>
                  <a:lnTo>
                    <a:pt x="4488281" y="3102229"/>
                  </a:lnTo>
                  <a:lnTo>
                    <a:pt x="4722927" y="3102229"/>
                  </a:lnTo>
                  <a:lnTo>
                    <a:pt x="4776089" y="3114929"/>
                  </a:lnTo>
                  <a:lnTo>
                    <a:pt x="4826127" y="3114929"/>
                  </a:lnTo>
                  <a:lnTo>
                    <a:pt x="4873663" y="3102229"/>
                  </a:lnTo>
                  <a:lnTo>
                    <a:pt x="4963426" y="3076829"/>
                  </a:lnTo>
                  <a:lnTo>
                    <a:pt x="5006975" y="3051429"/>
                  </a:lnTo>
                  <a:lnTo>
                    <a:pt x="5039550" y="3051429"/>
                  </a:lnTo>
                  <a:lnTo>
                    <a:pt x="5049723" y="3064129"/>
                  </a:lnTo>
                  <a:lnTo>
                    <a:pt x="5050409" y="3076829"/>
                  </a:lnTo>
                  <a:lnTo>
                    <a:pt x="5051755" y="3089529"/>
                  </a:lnTo>
                  <a:lnTo>
                    <a:pt x="5055832" y="3114929"/>
                  </a:lnTo>
                  <a:lnTo>
                    <a:pt x="5062613" y="3127629"/>
                  </a:lnTo>
                  <a:lnTo>
                    <a:pt x="5072126" y="3140329"/>
                  </a:lnTo>
                  <a:lnTo>
                    <a:pt x="5079365" y="3127629"/>
                  </a:lnTo>
                  <a:lnTo>
                    <a:pt x="5101082" y="3127629"/>
                  </a:lnTo>
                  <a:lnTo>
                    <a:pt x="5108321" y="3140329"/>
                  </a:lnTo>
                  <a:lnTo>
                    <a:pt x="5114963" y="3127629"/>
                  </a:lnTo>
                  <a:lnTo>
                    <a:pt x="5123637" y="3127629"/>
                  </a:lnTo>
                  <a:lnTo>
                    <a:pt x="5133657" y="3114929"/>
                  </a:lnTo>
                  <a:lnTo>
                    <a:pt x="5144389" y="3114929"/>
                  </a:lnTo>
                  <a:lnTo>
                    <a:pt x="5153203" y="3102229"/>
                  </a:lnTo>
                  <a:lnTo>
                    <a:pt x="5166093" y="3102229"/>
                  </a:lnTo>
                  <a:lnTo>
                    <a:pt x="5178996" y="3114929"/>
                  </a:lnTo>
                  <a:lnTo>
                    <a:pt x="5187823" y="3114929"/>
                  </a:lnTo>
                  <a:lnTo>
                    <a:pt x="5187823" y="3127629"/>
                  </a:lnTo>
                  <a:lnTo>
                    <a:pt x="5195062" y="3127629"/>
                  </a:lnTo>
                  <a:lnTo>
                    <a:pt x="5211457" y="3114929"/>
                  </a:lnTo>
                  <a:lnTo>
                    <a:pt x="5228539" y="3102229"/>
                  </a:lnTo>
                  <a:lnTo>
                    <a:pt x="5246967" y="3089529"/>
                  </a:lnTo>
                  <a:lnTo>
                    <a:pt x="5267452" y="3076829"/>
                  </a:lnTo>
                  <a:lnTo>
                    <a:pt x="5437886" y="3076829"/>
                  </a:lnTo>
                  <a:lnTo>
                    <a:pt x="5460962" y="3089529"/>
                  </a:lnTo>
                  <a:lnTo>
                    <a:pt x="5481320" y="3102229"/>
                  </a:lnTo>
                  <a:lnTo>
                    <a:pt x="5530634" y="3102229"/>
                  </a:lnTo>
                  <a:lnTo>
                    <a:pt x="5544782" y="3089529"/>
                  </a:lnTo>
                  <a:lnTo>
                    <a:pt x="5586400" y="3089529"/>
                  </a:lnTo>
                  <a:lnTo>
                    <a:pt x="5593080" y="3102229"/>
                  </a:lnTo>
                  <a:lnTo>
                    <a:pt x="5607558" y="3102229"/>
                  </a:lnTo>
                  <a:lnTo>
                    <a:pt x="5618404" y="3089529"/>
                  </a:lnTo>
                  <a:lnTo>
                    <a:pt x="5629249" y="3089529"/>
                  </a:lnTo>
                  <a:lnTo>
                    <a:pt x="5640070" y="3076829"/>
                  </a:lnTo>
                  <a:lnTo>
                    <a:pt x="5650865" y="3064129"/>
                  </a:lnTo>
                  <a:lnTo>
                    <a:pt x="5683440" y="3064129"/>
                  </a:lnTo>
                  <a:lnTo>
                    <a:pt x="5694299" y="3076829"/>
                  </a:lnTo>
                  <a:lnTo>
                    <a:pt x="5726874" y="3076829"/>
                  </a:lnTo>
                  <a:lnTo>
                    <a:pt x="5743156" y="3064129"/>
                  </a:lnTo>
                  <a:lnTo>
                    <a:pt x="5773928" y="3064129"/>
                  </a:lnTo>
                  <a:lnTo>
                    <a:pt x="5814682" y="3076829"/>
                  </a:lnTo>
                  <a:lnTo>
                    <a:pt x="5863755" y="3089529"/>
                  </a:lnTo>
                  <a:lnTo>
                    <a:pt x="5915609" y="3089529"/>
                  </a:lnTo>
                  <a:lnTo>
                    <a:pt x="5964682" y="3076829"/>
                  </a:lnTo>
                  <a:lnTo>
                    <a:pt x="6005436" y="3064129"/>
                  </a:lnTo>
                  <a:lnTo>
                    <a:pt x="6043333" y="3051429"/>
                  </a:lnTo>
                  <a:lnTo>
                    <a:pt x="6080544" y="3064129"/>
                  </a:lnTo>
                  <a:lnTo>
                    <a:pt x="6116409" y="3064129"/>
                  </a:lnTo>
                  <a:lnTo>
                    <a:pt x="6150229" y="3051429"/>
                  </a:lnTo>
                  <a:lnTo>
                    <a:pt x="6185751" y="3051429"/>
                  </a:lnTo>
                  <a:lnTo>
                    <a:pt x="6193536" y="3064129"/>
                  </a:lnTo>
                  <a:lnTo>
                    <a:pt x="6207099" y="3089529"/>
                  </a:lnTo>
                  <a:lnTo>
                    <a:pt x="6231534" y="3102229"/>
                  </a:lnTo>
                  <a:lnTo>
                    <a:pt x="6258687" y="3114929"/>
                  </a:lnTo>
                  <a:lnTo>
                    <a:pt x="6280404" y="3102229"/>
                  </a:lnTo>
                  <a:lnTo>
                    <a:pt x="6381636" y="3102229"/>
                  </a:lnTo>
                  <a:lnTo>
                    <a:pt x="6403467" y="3089529"/>
                  </a:lnTo>
                  <a:lnTo>
                    <a:pt x="6432982" y="3089529"/>
                  </a:lnTo>
                  <a:lnTo>
                    <a:pt x="6439662" y="3102229"/>
                  </a:lnTo>
                  <a:lnTo>
                    <a:pt x="6479730" y="3114929"/>
                  </a:lnTo>
                  <a:lnTo>
                    <a:pt x="6521894" y="3102229"/>
                  </a:lnTo>
                  <a:lnTo>
                    <a:pt x="6542303" y="3089529"/>
                  </a:lnTo>
                  <a:lnTo>
                    <a:pt x="6562712" y="3076829"/>
                  </a:lnTo>
                  <a:lnTo>
                    <a:pt x="6598793" y="3064129"/>
                  </a:lnTo>
                  <a:lnTo>
                    <a:pt x="6625933" y="3064129"/>
                  </a:lnTo>
                  <a:lnTo>
                    <a:pt x="6653060" y="3076829"/>
                  </a:lnTo>
                  <a:lnTo>
                    <a:pt x="6680174" y="3076829"/>
                  </a:lnTo>
                  <a:lnTo>
                    <a:pt x="6707251" y="3089529"/>
                  </a:lnTo>
                  <a:lnTo>
                    <a:pt x="6728968" y="3076829"/>
                  </a:lnTo>
                  <a:lnTo>
                    <a:pt x="6741858" y="3064129"/>
                  </a:lnTo>
                  <a:lnTo>
                    <a:pt x="6756108" y="3064129"/>
                  </a:lnTo>
                  <a:lnTo>
                    <a:pt x="6767639" y="3076829"/>
                  </a:lnTo>
                  <a:lnTo>
                    <a:pt x="6772402" y="3089529"/>
                  </a:lnTo>
                  <a:lnTo>
                    <a:pt x="6779641" y="3089529"/>
                  </a:lnTo>
                  <a:lnTo>
                    <a:pt x="6779641" y="3102229"/>
                  </a:lnTo>
                  <a:lnTo>
                    <a:pt x="6830758" y="3102229"/>
                  </a:lnTo>
                  <a:lnTo>
                    <a:pt x="6837553" y="3114929"/>
                  </a:lnTo>
                  <a:lnTo>
                    <a:pt x="6844792" y="3127629"/>
                  </a:lnTo>
                  <a:lnTo>
                    <a:pt x="6851459" y="3114929"/>
                  </a:lnTo>
                  <a:lnTo>
                    <a:pt x="6860172" y="3114929"/>
                  </a:lnTo>
                  <a:lnTo>
                    <a:pt x="6870230" y="3102229"/>
                  </a:lnTo>
                  <a:lnTo>
                    <a:pt x="6880987" y="3089529"/>
                  </a:lnTo>
                  <a:lnTo>
                    <a:pt x="6895909" y="3089529"/>
                  </a:lnTo>
                  <a:lnTo>
                    <a:pt x="6908127" y="3102229"/>
                  </a:lnTo>
                  <a:lnTo>
                    <a:pt x="6917626" y="3102229"/>
                  </a:lnTo>
                  <a:lnTo>
                    <a:pt x="6924421" y="3114929"/>
                  </a:lnTo>
                  <a:lnTo>
                    <a:pt x="6989458" y="3114929"/>
                  </a:lnTo>
                  <a:lnTo>
                    <a:pt x="7011162" y="3127629"/>
                  </a:lnTo>
                  <a:lnTo>
                    <a:pt x="7018845" y="3114929"/>
                  </a:lnTo>
                  <a:lnTo>
                    <a:pt x="7039661" y="3114929"/>
                  </a:lnTo>
                  <a:lnTo>
                    <a:pt x="7047357" y="3127629"/>
                  </a:lnTo>
                  <a:lnTo>
                    <a:pt x="7106171" y="3127629"/>
                  </a:lnTo>
                  <a:lnTo>
                    <a:pt x="7129805" y="3114929"/>
                  </a:lnTo>
                  <a:lnTo>
                    <a:pt x="7148703" y="3102229"/>
                  </a:lnTo>
                  <a:lnTo>
                    <a:pt x="7159561" y="3089529"/>
                  </a:lnTo>
                  <a:lnTo>
                    <a:pt x="7170420" y="3089529"/>
                  </a:lnTo>
                  <a:lnTo>
                    <a:pt x="7181278" y="3102229"/>
                  </a:lnTo>
                  <a:lnTo>
                    <a:pt x="7192137" y="3102229"/>
                  </a:lnTo>
                  <a:lnTo>
                    <a:pt x="7197674" y="3114929"/>
                  </a:lnTo>
                  <a:lnTo>
                    <a:pt x="7203897" y="3114929"/>
                  </a:lnTo>
                  <a:lnTo>
                    <a:pt x="7211466" y="3127629"/>
                  </a:lnTo>
                  <a:lnTo>
                    <a:pt x="7221093" y="3140329"/>
                  </a:lnTo>
                  <a:lnTo>
                    <a:pt x="7249922" y="3114929"/>
                  </a:lnTo>
                  <a:lnTo>
                    <a:pt x="7256589" y="3102229"/>
                  </a:lnTo>
                  <a:lnTo>
                    <a:pt x="7303529" y="3102229"/>
                  </a:lnTo>
                  <a:lnTo>
                    <a:pt x="7322312" y="3089529"/>
                  </a:lnTo>
                  <a:lnTo>
                    <a:pt x="7358507" y="3089529"/>
                  </a:lnTo>
                  <a:lnTo>
                    <a:pt x="7367321" y="3076829"/>
                  </a:lnTo>
                  <a:lnTo>
                    <a:pt x="7380224" y="3076829"/>
                  </a:lnTo>
                  <a:lnTo>
                    <a:pt x="7393114" y="3089529"/>
                  </a:lnTo>
                  <a:lnTo>
                    <a:pt x="7401941" y="3089529"/>
                  </a:lnTo>
                  <a:lnTo>
                    <a:pt x="7420483" y="3102229"/>
                  </a:lnTo>
                  <a:lnTo>
                    <a:pt x="7441755" y="3102229"/>
                  </a:lnTo>
                  <a:lnTo>
                    <a:pt x="7463015" y="3089529"/>
                  </a:lnTo>
                  <a:lnTo>
                    <a:pt x="7481570" y="3076829"/>
                  </a:lnTo>
                  <a:lnTo>
                    <a:pt x="7522438" y="3089529"/>
                  </a:lnTo>
                  <a:lnTo>
                    <a:pt x="7553846" y="3089529"/>
                  </a:lnTo>
                  <a:lnTo>
                    <a:pt x="7585278" y="3076829"/>
                  </a:lnTo>
                  <a:lnTo>
                    <a:pt x="7605750" y="3064129"/>
                  </a:lnTo>
                  <a:lnTo>
                    <a:pt x="7626223" y="3051429"/>
                  </a:lnTo>
                  <a:lnTo>
                    <a:pt x="7655179" y="3051429"/>
                  </a:lnTo>
                  <a:lnTo>
                    <a:pt x="7670330" y="3064129"/>
                  </a:lnTo>
                  <a:lnTo>
                    <a:pt x="7697927" y="3076829"/>
                  </a:lnTo>
                  <a:lnTo>
                    <a:pt x="7748664" y="3076829"/>
                  </a:lnTo>
                  <a:lnTo>
                    <a:pt x="7756398" y="3089529"/>
                  </a:lnTo>
                  <a:lnTo>
                    <a:pt x="7807071" y="3089529"/>
                  </a:lnTo>
                  <a:lnTo>
                    <a:pt x="7831722" y="3102229"/>
                  </a:lnTo>
                  <a:lnTo>
                    <a:pt x="7857744" y="3102229"/>
                  </a:lnTo>
                  <a:lnTo>
                    <a:pt x="7872222" y="3089529"/>
                  </a:lnTo>
                  <a:lnTo>
                    <a:pt x="7879461" y="3089529"/>
                  </a:lnTo>
                  <a:lnTo>
                    <a:pt x="7879905" y="2962529"/>
                  </a:lnTo>
                  <a:lnTo>
                    <a:pt x="7882814" y="2146300"/>
                  </a:lnTo>
                  <a:lnTo>
                    <a:pt x="7886700" y="2146300"/>
                  </a:lnTo>
                  <a:lnTo>
                    <a:pt x="7886700" y="1057529"/>
                  </a:lnTo>
                  <a:lnTo>
                    <a:pt x="7886700" y="254000"/>
                  </a:lnTo>
                  <a:lnTo>
                    <a:pt x="7886700" y="203200"/>
                  </a:lnTo>
                  <a:close/>
                </a:path>
              </a:pathLst>
            </a:custGeom>
            <a:solidFill>
              <a:srgbClr val="007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7247" y="4148327"/>
              <a:ext cx="1319783" cy="131978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071364" y="446913"/>
            <a:ext cx="3364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Registering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8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track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your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route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8603" y="1663588"/>
            <a:ext cx="4159885" cy="183578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400" b="1" spc="50" dirty="0">
                <a:solidFill>
                  <a:srgbClr val="FFFFFF"/>
                </a:solidFill>
                <a:latin typeface="Arial Narrow"/>
                <a:cs typeface="Arial Narrow"/>
              </a:rPr>
              <a:t>Step</a:t>
            </a:r>
            <a:r>
              <a:rPr sz="2400" b="1" spc="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2400" b="1" spc="120" dirty="0">
                <a:solidFill>
                  <a:srgbClr val="FFFFFF"/>
                </a:solidFill>
                <a:latin typeface="Arial Narrow"/>
                <a:cs typeface="Arial Narrow"/>
              </a:rPr>
              <a:t>6</a:t>
            </a:r>
            <a:r>
              <a:rPr sz="2400" b="1" spc="120" dirty="0">
                <a:solidFill>
                  <a:srgbClr val="FFFFFF"/>
                </a:solidFill>
                <a:latin typeface="Arial Narrow"/>
                <a:cs typeface="Arial Narrow"/>
              </a:rPr>
              <a:t>:</a:t>
            </a:r>
            <a:r>
              <a:rPr sz="2400" b="1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Add</a:t>
            </a:r>
            <a:r>
              <a:rPr sz="2400" b="1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Your</a:t>
            </a:r>
            <a:r>
              <a:rPr sz="2400" b="1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Stop</a:t>
            </a:r>
            <a:r>
              <a:rPr sz="2400" b="1" spc="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Location</a:t>
            </a:r>
            <a:endParaRPr sz="2400" dirty="0">
              <a:latin typeface="Arial Narrow"/>
              <a:cs typeface="Arial Narrow"/>
            </a:endParaRPr>
          </a:p>
          <a:p>
            <a:pPr marL="355600" marR="95250" indent="-342900">
              <a:lnSpc>
                <a:spcPts val="2000"/>
              </a:lnSpc>
              <a:spcBef>
                <a:spcPts val="121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Enter</a:t>
            </a:r>
            <a:r>
              <a:rPr sz="2000" spc="1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sz="2000" spc="1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 Narrow"/>
                <a:cs typeface="Arial Narrow"/>
              </a:rPr>
              <a:t>select</a:t>
            </a:r>
            <a:r>
              <a:rPr sz="2000" spc="1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000" spc="1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 Narrow"/>
                <a:cs typeface="Arial Narrow"/>
              </a:rPr>
              <a:t>address</a:t>
            </a:r>
            <a:r>
              <a:rPr sz="2000" spc="1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Narrow"/>
                <a:cs typeface="Arial Narrow"/>
              </a:rPr>
              <a:t>where 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your</a:t>
            </a:r>
            <a:r>
              <a:rPr sz="2000" spc="80" dirty="0">
                <a:solidFill>
                  <a:srgbClr val="FFFFFF"/>
                </a:solidFill>
                <a:latin typeface="Arial Narrow"/>
                <a:cs typeface="Arial Narrow"/>
              </a:rPr>
              <a:t> student</a:t>
            </a:r>
            <a:r>
              <a:rPr sz="2000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 Narrow"/>
                <a:cs typeface="Arial Narrow"/>
              </a:rPr>
              <a:t>gets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Arial Narrow"/>
                <a:cs typeface="Arial Narrow"/>
              </a:rPr>
              <a:t>on</a:t>
            </a:r>
            <a:r>
              <a:rPr sz="2000" spc="1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sz="2000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Narrow"/>
                <a:cs typeface="Arial Narrow"/>
              </a:rPr>
              <a:t>off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 Narrow"/>
                <a:cs typeface="Arial Narrow"/>
              </a:rPr>
              <a:t>bus</a:t>
            </a:r>
            <a:endParaRPr sz="2000" dirty="0">
              <a:latin typeface="Arial Narrow"/>
              <a:cs typeface="Arial Narrow"/>
            </a:endParaRPr>
          </a:p>
          <a:p>
            <a:pPr marL="354965" indent="-342265">
              <a:lnSpc>
                <a:spcPts val="2205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Or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 Narrow"/>
                <a:cs typeface="Arial Narrow"/>
              </a:rPr>
              <a:t>use</a:t>
            </a:r>
            <a:r>
              <a:rPr sz="2000" spc="9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 Narrow"/>
                <a:cs typeface="Arial Narrow"/>
              </a:rPr>
              <a:t>location</a:t>
            </a:r>
            <a:r>
              <a:rPr sz="2000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2000" spc="10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drop </a:t>
            </a: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000" spc="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Narrow"/>
                <a:cs typeface="Arial Narrow"/>
              </a:rPr>
              <a:t>pin</a:t>
            </a:r>
            <a:endParaRPr sz="2000" dirty="0">
              <a:latin typeface="Arial Narrow"/>
              <a:cs typeface="Arial Narrow"/>
            </a:endParaRPr>
          </a:p>
          <a:p>
            <a:pPr marL="355600">
              <a:lnSpc>
                <a:spcPts val="2205"/>
              </a:lnSpc>
            </a:pPr>
            <a:r>
              <a:rPr sz="2000" spc="80" dirty="0">
                <a:solidFill>
                  <a:srgbClr val="FFFFFF"/>
                </a:solidFill>
                <a:latin typeface="Arial Narrow"/>
                <a:cs typeface="Arial Narrow"/>
              </a:rPr>
              <a:t>on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000" spc="10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map</a:t>
            </a:r>
            <a:r>
              <a:rPr sz="2000" spc="10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at</a:t>
            </a:r>
            <a:r>
              <a:rPr sz="2000" spc="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your</a:t>
            </a:r>
            <a:r>
              <a:rPr sz="2000" spc="80" dirty="0">
                <a:solidFill>
                  <a:srgbClr val="FFFFFF"/>
                </a:solidFill>
                <a:latin typeface="Arial Narrow"/>
                <a:cs typeface="Arial Narrow"/>
              </a:rPr>
              <a:t> current </a:t>
            </a:r>
            <a:r>
              <a:rPr sz="2000" spc="55" dirty="0">
                <a:solidFill>
                  <a:srgbClr val="FFFFFF"/>
                </a:solidFill>
                <a:latin typeface="Arial Narrow"/>
                <a:cs typeface="Arial Narrow"/>
              </a:rPr>
              <a:t>location</a:t>
            </a:r>
            <a:endParaRPr sz="2000" dirty="0">
              <a:latin typeface="Arial Narrow"/>
              <a:cs typeface="Arial Narro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5924" y="1185672"/>
            <a:ext cx="2215896" cy="403250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0" dirty="0"/>
              <a:t>Caring</a:t>
            </a:r>
            <a:r>
              <a:rPr spc="160" dirty="0"/>
              <a:t> </a:t>
            </a:r>
            <a:r>
              <a:rPr spc="10" dirty="0"/>
              <a:t>for</a:t>
            </a:r>
            <a:r>
              <a:rPr spc="150" dirty="0"/>
              <a:t> </a:t>
            </a:r>
            <a:r>
              <a:rPr spc="10" dirty="0"/>
              <a:t>students.</a:t>
            </a:r>
            <a:r>
              <a:rPr spc="135" dirty="0"/>
              <a:t> </a:t>
            </a:r>
            <a:r>
              <a:rPr spc="10" dirty="0"/>
              <a:t>That</a:t>
            </a:r>
            <a:r>
              <a:rPr spc="135" dirty="0"/>
              <a:t> </a:t>
            </a:r>
            <a:r>
              <a:rPr spc="10" dirty="0"/>
              <a:t>is</a:t>
            </a:r>
            <a:r>
              <a:rPr spc="140" dirty="0"/>
              <a:t> </a:t>
            </a:r>
            <a:r>
              <a:rPr spc="10" dirty="0"/>
              <a:t>our</a:t>
            </a:r>
            <a:r>
              <a:rPr spc="125" dirty="0"/>
              <a:t> </a:t>
            </a:r>
            <a:r>
              <a:rPr spc="10" dirty="0"/>
              <a:t>First</a:t>
            </a:r>
            <a:r>
              <a:rPr spc="165" dirty="0"/>
              <a:t> </a:t>
            </a:r>
            <a:r>
              <a:rPr spc="-10" dirty="0"/>
              <a:t>priority.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04"/>
              </a:lnSpc>
              <a:spcBef>
                <a:spcPts val="100"/>
              </a:spcBef>
            </a:pPr>
            <a:r>
              <a:rPr spc="-10" dirty="0"/>
              <a:t>ParentView</a:t>
            </a:r>
          </a:p>
          <a:p>
            <a:pPr marL="12700">
              <a:lnSpc>
                <a:spcPts val="3304"/>
              </a:lnSpc>
            </a:pPr>
            <a:r>
              <a:rPr spc="75" dirty="0"/>
              <a:t>Self-</a:t>
            </a:r>
            <a:r>
              <a:rPr dirty="0"/>
              <a:t>Guided</a:t>
            </a:r>
            <a:r>
              <a:rPr spc="229" dirty="0"/>
              <a:t> </a:t>
            </a:r>
            <a:r>
              <a:rPr spc="-10" dirty="0"/>
              <a:t>Tools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0600" y="2081175"/>
            <a:ext cx="652780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spc="50" dirty="0">
                <a:solidFill>
                  <a:srgbClr val="404040"/>
                </a:solidFill>
                <a:latin typeface="Arial Narrow"/>
                <a:cs typeface="Arial Narrow"/>
              </a:rPr>
              <a:t>Step</a:t>
            </a:r>
            <a:r>
              <a:rPr sz="2000" spc="75" dirty="0">
                <a:solidFill>
                  <a:srgbClr val="404040"/>
                </a:solidFill>
                <a:latin typeface="Arial Narrow"/>
                <a:cs typeface="Arial Narrow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Arial Narrow"/>
                <a:cs typeface="Arial Narrow"/>
              </a:rPr>
              <a:t>1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7887" y="1468627"/>
            <a:ext cx="7886700" cy="3999865"/>
            <a:chOff x="627887" y="1468627"/>
            <a:chExt cx="7886700" cy="3999865"/>
          </a:xfrm>
        </p:grpSpPr>
        <p:sp>
          <p:nvSpPr>
            <p:cNvPr id="5" name="object 5"/>
            <p:cNvSpPr/>
            <p:nvPr/>
          </p:nvSpPr>
          <p:spPr>
            <a:xfrm>
              <a:off x="627887" y="1758695"/>
              <a:ext cx="7886700" cy="2616835"/>
            </a:xfrm>
            <a:custGeom>
              <a:avLst/>
              <a:gdLst/>
              <a:ahLst/>
              <a:cxnLst/>
              <a:rect l="l" t="t" r="r" b="b"/>
              <a:pathLst>
                <a:path w="7886700" h="2616835">
                  <a:moveTo>
                    <a:pt x="7886700" y="0"/>
                  </a:moveTo>
                  <a:lnTo>
                    <a:pt x="0" y="0"/>
                  </a:lnTo>
                  <a:lnTo>
                    <a:pt x="0" y="2616708"/>
                  </a:lnTo>
                  <a:lnTo>
                    <a:pt x="7886700" y="2616708"/>
                  </a:lnTo>
                  <a:lnTo>
                    <a:pt x="7886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7888" y="1468627"/>
              <a:ext cx="7886700" cy="3204210"/>
            </a:xfrm>
            <a:custGeom>
              <a:avLst/>
              <a:gdLst/>
              <a:ahLst/>
              <a:cxnLst/>
              <a:rect l="l" t="t" r="r" b="b"/>
              <a:pathLst>
                <a:path w="7886700" h="3204210">
                  <a:moveTo>
                    <a:pt x="7886700" y="203200"/>
                  </a:moveTo>
                  <a:lnTo>
                    <a:pt x="7867358" y="203200"/>
                  </a:lnTo>
                  <a:lnTo>
                    <a:pt x="7864983" y="190500"/>
                  </a:lnTo>
                  <a:lnTo>
                    <a:pt x="7857744" y="190500"/>
                  </a:lnTo>
                  <a:lnTo>
                    <a:pt x="7850505" y="203200"/>
                  </a:lnTo>
                  <a:lnTo>
                    <a:pt x="7842694" y="215900"/>
                  </a:lnTo>
                  <a:lnTo>
                    <a:pt x="7818945" y="215900"/>
                  </a:lnTo>
                  <a:lnTo>
                    <a:pt x="7807071" y="203200"/>
                  </a:lnTo>
                  <a:lnTo>
                    <a:pt x="7793266" y="215900"/>
                  </a:lnTo>
                  <a:lnTo>
                    <a:pt x="7783538" y="215900"/>
                  </a:lnTo>
                  <a:lnTo>
                    <a:pt x="7776527" y="228600"/>
                  </a:lnTo>
                  <a:lnTo>
                    <a:pt x="7770876" y="241300"/>
                  </a:lnTo>
                  <a:lnTo>
                    <a:pt x="7762062" y="241300"/>
                  </a:lnTo>
                  <a:lnTo>
                    <a:pt x="7749222" y="254000"/>
                  </a:lnTo>
                  <a:lnTo>
                    <a:pt x="7736370" y="254000"/>
                  </a:lnTo>
                  <a:lnTo>
                    <a:pt x="7727569" y="241300"/>
                  </a:lnTo>
                  <a:lnTo>
                    <a:pt x="7715567" y="228600"/>
                  </a:lnTo>
                  <a:lnTo>
                    <a:pt x="7688885" y="203200"/>
                  </a:lnTo>
                  <a:lnTo>
                    <a:pt x="7676896" y="190500"/>
                  </a:lnTo>
                  <a:lnTo>
                    <a:pt x="7605179" y="190500"/>
                  </a:lnTo>
                  <a:lnTo>
                    <a:pt x="7548410" y="177800"/>
                  </a:lnTo>
                  <a:lnTo>
                    <a:pt x="7452614" y="177800"/>
                  </a:lnTo>
                  <a:lnTo>
                    <a:pt x="7419467" y="190500"/>
                  </a:lnTo>
                  <a:lnTo>
                    <a:pt x="7393787" y="177800"/>
                  </a:lnTo>
                  <a:lnTo>
                    <a:pt x="7372185" y="177800"/>
                  </a:lnTo>
                  <a:lnTo>
                    <a:pt x="7351268" y="152400"/>
                  </a:lnTo>
                  <a:lnTo>
                    <a:pt x="7327735" y="152400"/>
                  </a:lnTo>
                  <a:lnTo>
                    <a:pt x="7311453" y="165100"/>
                  </a:lnTo>
                  <a:lnTo>
                    <a:pt x="7271639" y="165100"/>
                  </a:lnTo>
                  <a:lnTo>
                    <a:pt x="7264400" y="152400"/>
                  </a:lnTo>
                  <a:lnTo>
                    <a:pt x="7242810" y="165100"/>
                  </a:lnTo>
                  <a:lnTo>
                    <a:pt x="7221931" y="165100"/>
                  </a:lnTo>
                  <a:lnTo>
                    <a:pt x="7202398" y="177800"/>
                  </a:lnTo>
                  <a:lnTo>
                    <a:pt x="7184898" y="177800"/>
                  </a:lnTo>
                  <a:lnTo>
                    <a:pt x="7157517" y="165100"/>
                  </a:lnTo>
                  <a:lnTo>
                    <a:pt x="7089203" y="139700"/>
                  </a:lnTo>
                  <a:lnTo>
                    <a:pt x="7061835" y="152400"/>
                  </a:lnTo>
                  <a:lnTo>
                    <a:pt x="7052894" y="165100"/>
                  </a:lnTo>
                  <a:lnTo>
                    <a:pt x="7024167" y="165100"/>
                  </a:lnTo>
                  <a:lnTo>
                    <a:pt x="7011162" y="152400"/>
                  </a:lnTo>
                  <a:lnTo>
                    <a:pt x="6987946" y="139700"/>
                  </a:lnTo>
                  <a:lnTo>
                    <a:pt x="6943560" y="127000"/>
                  </a:lnTo>
                  <a:lnTo>
                    <a:pt x="6889801" y="114300"/>
                  </a:lnTo>
                  <a:lnTo>
                    <a:pt x="6801358" y="114300"/>
                  </a:lnTo>
                  <a:lnTo>
                    <a:pt x="6764706" y="101600"/>
                  </a:lnTo>
                  <a:lnTo>
                    <a:pt x="6524587" y="101600"/>
                  </a:lnTo>
                  <a:lnTo>
                    <a:pt x="6475730" y="114300"/>
                  </a:lnTo>
                  <a:lnTo>
                    <a:pt x="6444348" y="114300"/>
                  </a:lnTo>
                  <a:lnTo>
                    <a:pt x="6414300" y="127000"/>
                  </a:lnTo>
                  <a:lnTo>
                    <a:pt x="6331178" y="127000"/>
                  </a:lnTo>
                  <a:lnTo>
                    <a:pt x="6310261" y="114300"/>
                  </a:lnTo>
                  <a:lnTo>
                    <a:pt x="6290691" y="114300"/>
                  </a:lnTo>
                  <a:lnTo>
                    <a:pt x="6273165" y="101600"/>
                  </a:lnTo>
                  <a:lnTo>
                    <a:pt x="6239345" y="88900"/>
                  </a:lnTo>
                  <a:lnTo>
                    <a:pt x="6203505" y="76200"/>
                  </a:lnTo>
                  <a:lnTo>
                    <a:pt x="6166320" y="63500"/>
                  </a:lnTo>
                  <a:lnTo>
                    <a:pt x="6035192" y="63500"/>
                  </a:lnTo>
                  <a:lnTo>
                    <a:pt x="5984646" y="50800"/>
                  </a:lnTo>
                  <a:lnTo>
                    <a:pt x="5935484" y="63500"/>
                  </a:lnTo>
                  <a:lnTo>
                    <a:pt x="5889752" y="76200"/>
                  </a:lnTo>
                  <a:lnTo>
                    <a:pt x="5877865" y="88900"/>
                  </a:lnTo>
                  <a:lnTo>
                    <a:pt x="5865317" y="88900"/>
                  </a:lnTo>
                  <a:lnTo>
                    <a:pt x="5854116" y="76200"/>
                  </a:lnTo>
                  <a:lnTo>
                    <a:pt x="5846318" y="63500"/>
                  </a:lnTo>
                  <a:lnTo>
                    <a:pt x="5835777" y="50800"/>
                  </a:lnTo>
                  <a:lnTo>
                    <a:pt x="5825236" y="38100"/>
                  </a:lnTo>
                  <a:lnTo>
                    <a:pt x="5793498" y="25400"/>
                  </a:lnTo>
                  <a:lnTo>
                    <a:pt x="5754941" y="25400"/>
                  </a:lnTo>
                  <a:lnTo>
                    <a:pt x="5713361" y="38100"/>
                  </a:lnTo>
                  <a:lnTo>
                    <a:pt x="5672620" y="38100"/>
                  </a:lnTo>
                  <a:lnTo>
                    <a:pt x="5636514" y="50800"/>
                  </a:lnTo>
                  <a:lnTo>
                    <a:pt x="5600878" y="38100"/>
                  </a:lnTo>
                  <a:lnTo>
                    <a:pt x="5568645" y="25400"/>
                  </a:lnTo>
                  <a:lnTo>
                    <a:pt x="5506212" y="0"/>
                  </a:lnTo>
                  <a:lnTo>
                    <a:pt x="5496814" y="12700"/>
                  </a:lnTo>
                  <a:lnTo>
                    <a:pt x="5469102" y="12700"/>
                  </a:lnTo>
                  <a:lnTo>
                    <a:pt x="5440032" y="25400"/>
                  </a:lnTo>
                  <a:lnTo>
                    <a:pt x="5256022" y="25400"/>
                  </a:lnTo>
                  <a:lnTo>
                    <a:pt x="5191417" y="50800"/>
                  </a:lnTo>
                  <a:lnTo>
                    <a:pt x="5145062" y="63500"/>
                  </a:lnTo>
                  <a:lnTo>
                    <a:pt x="5098364" y="63500"/>
                  </a:lnTo>
                  <a:lnTo>
                    <a:pt x="5050269" y="76200"/>
                  </a:lnTo>
                  <a:lnTo>
                    <a:pt x="4999736" y="63500"/>
                  </a:lnTo>
                  <a:lnTo>
                    <a:pt x="4955121" y="63500"/>
                  </a:lnTo>
                  <a:lnTo>
                    <a:pt x="4908753" y="50800"/>
                  </a:lnTo>
                  <a:lnTo>
                    <a:pt x="4814252" y="50800"/>
                  </a:lnTo>
                  <a:lnTo>
                    <a:pt x="4767885" y="63500"/>
                  </a:lnTo>
                  <a:lnTo>
                    <a:pt x="4723295" y="63500"/>
                  </a:lnTo>
                  <a:lnTo>
                    <a:pt x="4681347" y="88900"/>
                  </a:lnTo>
                  <a:lnTo>
                    <a:pt x="4651819" y="88900"/>
                  </a:lnTo>
                  <a:lnTo>
                    <a:pt x="4645152" y="76200"/>
                  </a:lnTo>
                  <a:lnTo>
                    <a:pt x="4611535" y="50800"/>
                  </a:lnTo>
                  <a:lnTo>
                    <a:pt x="4571479" y="38100"/>
                  </a:lnTo>
                  <a:lnTo>
                    <a:pt x="4478782" y="38100"/>
                  </a:lnTo>
                  <a:lnTo>
                    <a:pt x="4429544" y="50800"/>
                  </a:lnTo>
                  <a:lnTo>
                    <a:pt x="4380649" y="50800"/>
                  </a:lnTo>
                  <a:lnTo>
                    <a:pt x="4333799" y="63500"/>
                  </a:lnTo>
                  <a:lnTo>
                    <a:pt x="4290695" y="63500"/>
                  </a:lnTo>
                  <a:lnTo>
                    <a:pt x="4234243" y="50800"/>
                  </a:lnTo>
                  <a:lnTo>
                    <a:pt x="4126852" y="50800"/>
                  </a:lnTo>
                  <a:lnTo>
                    <a:pt x="4066413" y="63500"/>
                  </a:lnTo>
                  <a:lnTo>
                    <a:pt x="4039146" y="63500"/>
                  </a:lnTo>
                  <a:lnTo>
                    <a:pt x="4011206" y="76200"/>
                  </a:lnTo>
                  <a:lnTo>
                    <a:pt x="3927170" y="76200"/>
                  </a:lnTo>
                  <a:lnTo>
                    <a:pt x="3921633" y="63500"/>
                  </a:lnTo>
                  <a:lnTo>
                    <a:pt x="3893477" y="63500"/>
                  </a:lnTo>
                  <a:lnTo>
                    <a:pt x="3842969" y="76200"/>
                  </a:lnTo>
                  <a:lnTo>
                    <a:pt x="3788372" y="88900"/>
                  </a:lnTo>
                  <a:lnTo>
                    <a:pt x="3720985" y="88900"/>
                  </a:lnTo>
                  <a:lnTo>
                    <a:pt x="3694633" y="76200"/>
                  </a:lnTo>
                  <a:lnTo>
                    <a:pt x="3669627" y="63500"/>
                  </a:lnTo>
                  <a:lnTo>
                    <a:pt x="3646678" y="63500"/>
                  </a:lnTo>
                  <a:lnTo>
                    <a:pt x="3611854" y="76200"/>
                  </a:lnTo>
                  <a:lnTo>
                    <a:pt x="3536835" y="101600"/>
                  </a:lnTo>
                  <a:lnTo>
                    <a:pt x="3502025" y="114300"/>
                  </a:lnTo>
                  <a:lnTo>
                    <a:pt x="3479393" y="101600"/>
                  </a:lnTo>
                  <a:lnTo>
                    <a:pt x="3462210" y="88900"/>
                  </a:lnTo>
                  <a:lnTo>
                    <a:pt x="3445014" y="88900"/>
                  </a:lnTo>
                  <a:lnTo>
                    <a:pt x="3422396" y="101600"/>
                  </a:lnTo>
                  <a:lnTo>
                    <a:pt x="3345027" y="101600"/>
                  </a:lnTo>
                  <a:lnTo>
                    <a:pt x="3321050" y="114300"/>
                  </a:lnTo>
                  <a:lnTo>
                    <a:pt x="3217938" y="114300"/>
                  </a:lnTo>
                  <a:lnTo>
                    <a:pt x="3163760" y="101600"/>
                  </a:lnTo>
                  <a:lnTo>
                    <a:pt x="3110598" y="101600"/>
                  </a:lnTo>
                  <a:lnTo>
                    <a:pt x="3060573" y="88900"/>
                  </a:lnTo>
                  <a:lnTo>
                    <a:pt x="3013024" y="101600"/>
                  </a:lnTo>
                  <a:lnTo>
                    <a:pt x="2967482" y="114300"/>
                  </a:lnTo>
                  <a:lnTo>
                    <a:pt x="2879725" y="165100"/>
                  </a:lnTo>
                  <a:lnTo>
                    <a:pt x="2862757" y="165100"/>
                  </a:lnTo>
                  <a:lnTo>
                    <a:pt x="2847149" y="152400"/>
                  </a:lnTo>
                  <a:lnTo>
                    <a:pt x="2836964" y="152400"/>
                  </a:lnTo>
                  <a:lnTo>
                    <a:pt x="2836291" y="139700"/>
                  </a:lnTo>
                  <a:lnTo>
                    <a:pt x="2834932" y="114300"/>
                  </a:lnTo>
                  <a:lnTo>
                    <a:pt x="2830855" y="101600"/>
                  </a:lnTo>
                  <a:lnTo>
                    <a:pt x="2824073" y="88900"/>
                  </a:lnTo>
                  <a:lnTo>
                    <a:pt x="2814574" y="76200"/>
                  </a:lnTo>
                  <a:lnTo>
                    <a:pt x="2771724" y="76200"/>
                  </a:lnTo>
                  <a:lnTo>
                    <a:pt x="2763050" y="88900"/>
                  </a:lnTo>
                  <a:lnTo>
                    <a:pt x="2753029" y="88900"/>
                  </a:lnTo>
                  <a:lnTo>
                    <a:pt x="2742311" y="101600"/>
                  </a:lnTo>
                  <a:lnTo>
                    <a:pt x="2707690" y="101600"/>
                  </a:lnTo>
                  <a:lnTo>
                    <a:pt x="2698877" y="88900"/>
                  </a:lnTo>
                  <a:lnTo>
                    <a:pt x="2691638" y="88900"/>
                  </a:lnTo>
                  <a:lnTo>
                    <a:pt x="2675229" y="101600"/>
                  </a:lnTo>
                  <a:lnTo>
                    <a:pt x="2658148" y="114300"/>
                  </a:lnTo>
                  <a:lnTo>
                    <a:pt x="2639720" y="127000"/>
                  </a:lnTo>
                  <a:lnTo>
                    <a:pt x="2619248" y="139700"/>
                  </a:lnTo>
                  <a:lnTo>
                    <a:pt x="2598432" y="139700"/>
                  </a:lnTo>
                  <a:lnTo>
                    <a:pt x="2589720" y="127000"/>
                  </a:lnTo>
                  <a:lnTo>
                    <a:pt x="2511844" y="127000"/>
                  </a:lnTo>
                  <a:lnTo>
                    <a:pt x="2489073" y="139700"/>
                  </a:lnTo>
                  <a:lnTo>
                    <a:pt x="2474595" y="139700"/>
                  </a:lnTo>
                  <a:lnTo>
                    <a:pt x="2448801" y="127000"/>
                  </a:lnTo>
                  <a:lnTo>
                    <a:pt x="2425725" y="127000"/>
                  </a:lnTo>
                  <a:lnTo>
                    <a:pt x="2405367" y="114300"/>
                  </a:lnTo>
                  <a:lnTo>
                    <a:pt x="2387727" y="101600"/>
                  </a:lnTo>
                  <a:lnTo>
                    <a:pt x="2371547" y="114300"/>
                  </a:lnTo>
                  <a:lnTo>
                    <a:pt x="2341905" y="114300"/>
                  </a:lnTo>
                  <a:lnTo>
                    <a:pt x="2329815" y="127000"/>
                  </a:lnTo>
                  <a:lnTo>
                    <a:pt x="2308999" y="127000"/>
                  </a:lnTo>
                  <a:lnTo>
                    <a:pt x="2300287" y="114300"/>
                  </a:lnTo>
                  <a:lnTo>
                    <a:pt x="2268283" y="114300"/>
                  </a:lnTo>
                  <a:lnTo>
                    <a:pt x="2246566" y="127000"/>
                  </a:lnTo>
                  <a:lnTo>
                    <a:pt x="2224913" y="152400"/>
                  </a:lnTo>
                  <a:lnTo>
                    <a:pt x="2214092" y="152400"/>
                  </a:lnTo>
                  <a:lnTo>
                    <a:pt x="2203246" y="139700"/>
                  </a:lnTo>
                  <a:lnTo>
                    <a:pt x="2143531" y="139700"/>
                  </a:lnTo>
                  <a:lnTo>
                    <a:pt x="2127250" y="152400"/>
                  </a:lnTo>
                  <a:lnTo>
                    <a:pt x="2120011" y="152400"/>
                  </a:lnTo>
                  <a:lnTo>
                    <a:pt x="2120011" y="139700"/>
                  </a:lnTo>
                  <a:lnTo>
                    <a:pt x="2112772" y="139700"/>
                  </a:lnTo>
                  <a:lnTo>
                    <a:pt x="2072005" y="127000"/>
                  </a:lnTo>
                  <a:lnTo>
                    <a:pt x="1922005" y="127000"/>
                  </a:lnTo>
                  <a:lnTo>
                    <a:pt x="1881251" y="152400"/>
                  </a:lnTo>
                  <a:lnTo>
                    <a:pt x="1806143" y="152400"/>
                  </a:lnTo>
                  <a:lnTo>
                    <a:pt x="1770278" y="139700"/>
                  </a:lnTo>
                  <a:lnTo>
                    <a:pt x="1736471" y="152400"/>
                  </a:lnTo>
                  <a:lnTo>
                    <a:pt x="1700936" y="152400"/>
                  </a:lnTo>
                  <a:lnTo>
                    <a:pt x="1693164" y="139700"/>
                  </a:lnTo>
                  <a:lnTo>
                    <a:pt x="1679587" y="127000"/>
                  </a:lnTo>
                  <a:lnTo>
                    <a:pt x="1667370" y="114300"/>
                  </a:lnTo>
                  <a:lnTo>
                    <a:pt x="1655152" y="101600"/>
                  </a:lnTo>
                  <a:lnTo>
                    <a:pt x="1606296" y="101600"/>
                  </a:lnTo>
                  <a:lnTo>
                    <a:pt x="1599730" y="114300"/>
                  </a:lnTo>
                  <a:lnTo>
                    <a:pt x="1447038" y="114300"/>
                  </a:lnTo>
                  <a:lnTo>
                    <a:pt x="1406956" y="101600"/>
                  </a:lnTo>
                  <a:lnTo>
                    <a:pt x="1323975" y="127000"/>
                  </a:lnTo>
                  <a:lnTo>
                    <a:pt x="1287907" y="139700"/>
                  </a:lnTo>
                  <a:lnTo>
                    <a:pt x="1233627" y="139700"/>
                  </a:lnTo>
                  <a:lnTo>
                    <a:pt x="1179449" y="114300"/>
                  </a:lnTo>
                  <a:lnTo>
                    <a:pt x="1174013" y="114300"/>
                  </a:lnTo>
                  <a:lnTo>
                    <a:pt x="1157732" y="139700"/>
                  </a:lnTo>
                  <a:lnTo>
                    <a:pt x="1119047" y="139700"/>
                  </a:lnTo>
                  <a:lnTo>
                    <a:pt x="1114298" y="127000"/>
                  </a:lnTo>
                  <a:lnTo>
                    <a:pt x="1099820" y="101600"/>
                  </a:lnTo>
                  <a:lnTo>
                    <a:pt x="1092581" y="101600"/>
                  </a:lnTo>
                  <a:lnTo>
                    <a:pt x="1092581" y="114300"/>
                  </a:lnTo>
                  <a:lnTo>
                    <a:pt x="1065428" y="114300"/>
                  </a:lnTo>
                  <a:lnTo>
                    <a:pt x="1055928" y="101600"/>
                  </a:lnTo>
                  <a:lnTo>
                    <a:pt x="1049147" y="88900"/>
                  </a:lnTo>
                  <a:lnTo>
                    <a:pt x="1035227" y="88900"/>
                  </a:lnTo>
                  <a:lnTo>
                    <a:pt x="1026515" y="101600"/>
                  </a:lnTo>
                  <a:lnTo>
                    <a:pt x="1016457" y="101600"/>
                  </a:lnTo>
                  <a:lnTo>
                    <a:pt x="1005713" y="114300"/>
                  </a:lnTo>
                  <a:lnTo>
                    <a:pt x="978560" y="114300"/>
                  </a:lnTo>
                  <a:lnTo>
                    <a:pt x="969060" y="101600"/>
                  </a:lnTo>
                  <a:lnTo>
                    <a:pt x="962279" y="101600"/>
                  </a:lnTo>
                  <a:lnTo>
                    <a:pt x="940574" y="88900"/>
                  </a:lnTo>
                  <a:lnTo>
                    <a:pt x="839343" y="88900"/>
                  </a:lnTo>
                  <a:lnTo>
                    <a:pt x="808228" y="76200"/>
                  </a:lnTo>
                  <a:lnTo>
                    <a:pt x="780516" y="76200"/>
                  </a:lnTo>
                  <a:lnTo>
                    <a:pt x="756881" y="88900"/>
                  </a:lnTo>
                  <a:lnTo>
                    <a:pt x="737997" y="114300"/>
                  </a:lnTo>
                  <a:lnTo>
                    <a:pt x="705408" y="114300"/>
                  </a:lnTo>
                  <a:lnTo>
                    <a:pt x="694563" y="101600"/>
                  </a:lnTo>
                  <a:lnTo>
                    <a:pt x="689013" y="101600"/>
                  </a:lnTo>
                  <a:lnTo>
                    <a:pt x="682790" y="88900"/>
                  </a:lnTo>
                  <a:lnTo>
                    <a:pt x="675220" y="76200"/>
                  </a:lnTo>
                  <a:lnTo>
                    <a:pt x="665607" y="76200"/>
                  </a:lnTo>
                  <a:lnTo>
                    <a:pt x="636727" y="101600"/>
                  </a:lnTo>
                  <a:lnTo>
                    <a:pt x="630047" y="101600"/>
                  </a:lnTo>
                  <a:lnTo>
                    <a:pt x="621347" y="114300"/>
                  </a:lnTo>
                  <a:lnTo>
                    <a:pt x="545592" y="114300"/>
                  </a:lnTo>
                  <a:lnTo>
                    <a:pt x="528193" y="127000"/>
                  </a:lnTo>
                  <a:lnTo>
                    <a:pt x="493585" y="127000"/>
                  </a:lnTo>
                  <a:lnTo>
                    <a:pt x="484784" y="114300"/>
                  </a:lnTo>
                  <a:lnTo>
                    <a:pt x="466229" y="101600"/>
                  </a:lnTo>
                  <a:lnTo>
                    <a:pt x="423722" y="127000"/>
                  </a:lnTo>
                  <a:lnTo>
                    <a:pt x="301396" y="127000"/>
                  </a:lnTo>
                  <a:lnTo>
                    <a:pt x="260477" y="152400"/>
                  </a:lnTo>
                  <a:lnTo>
                    <a:pt x="253911" y="152400"/>
                  </a:lnTo>
                  <a:lnTo>
                    <a:pt x="245999" y="165100"/>
                  </a:lnTo>
                  <a:lnTo>
                    <a:pt x="231533" y="165100"/>
                  </a:lnTo>
                  <a:lnTo>
                    <a:pt x="216382" y="152400"/>
                  </a:lnTo>
                  <a:lnTo>
                    <a:pt x="188785" y="139700"/>
                  </a:lnTo>
                  <a:lnTo>
                    <a:pt x="173647" y="127000"/>
                  </a:lnTo>
                  <a:lnTo>
                    <a:pt x="130238" y="127000"/>
                  </a:lnTo>
                  <a:lnTo>
                    <a:pt x="104228" y="114300"/>
                  </a:lnTo>
                  <a:lnTo>
                    <a:pt x="21704" y="114300"/>
                  </a:lnTo>
                  <a:lnTo>
                    <a:pt x="14465" y="127000"/>
                  </a:lnTo>
                  <a:lnTo>
                    <a:pt x="7239" y="127000"/>
                  </a:lnTo>
                  <a:lnTo>
                    <a:pt x="3898" y="1057529"/>
                  </a:lnTo>
                  <a:lnTo>
                    <a:pt x="0" y="1057529"/>
                  </a:lnTo>
                  <a:lnTo>
                    <a:pt x="0" y="2146300"/>
                  </a:lnTo>
                  <a:lnTo>
                    <a:pt x="0" y="3000629"/>
                  </a:lnTo>
                  <a:lnTo>
                    <a:pt x="13563" y="3000629"/>
                  </a:lnTo>
                  <a:lnTo>
                    <a:pt x="19329" y="3013329"/>
                  </a:lnTo>
                  <a:lnTo>
                    <a:pt x="21704" y="3026029"/>
                  </a:lnTo>
                  <a:lnTo>
                    <a:pt x="28943" y="3026029"/>
                  </a:lnTo>
                  <a:lnTo>
                    <a:pt x="28943" y="3013329"/>
                  </a:lnTo>
                  <a:lnTo>
                    <a:pt x="36182" y="3013329"/>
                  </a:lnTo>
                  <a:lnTo>
                    <a:pt x="43967" y="3000629"/>
                  </a:lnTo>
                  <a:lnTo>
                    <a:pt x="93370" y="3000629"/>
                  </a:lnTo>
                  <a:lnTo>
                    <a:pt x="103098" y="2987929"/>
                  </a:lnTo>
                  <a:lnTo>
                    <a:pt x="110109" y="2987929"/>
                  </a:lnTo>
                  <a:lnTo>
                    <a:pt x="115773" y="2975229"/>
                  </a:lnTo>
                  <a:lnTo>
                    <a:pt x="124574" y="2962529"/>
                  </a:lnTo>
                  <a:lnTo>
                    <a:pt x="159181" y="2962529"/>
                  </a:lnTo>
                  <a:lnTo>
                    <a:pt x="171157" y="2975229"/>
                  </a:lnTo>
                  <a:lnTo>
                    <a:pt x="197840" y="3000629"/>
                  </a:lnTo>
                  <a:lnTo>
                    <a:pt x="209829" y="3026029"/>
                  </a:lnTo>
                  <a:lnTo>
                    <a:pt x="217068" y="3013329"/>
                  </a:lnTo>
                  <a:lnTo>
                    <a:pt x="231533" y="3013329"/>
                  </a:lnTo>
                  <a:lnTo>
                    <a:pt x="281495" y="3026029"/>
                  </a:lnTo>
                  <a:lnTo>
                    <a:pt x="492912" y="3026029"/>
                  </a:lnTo>
                  <a:lnTo>
                    <a:pt x="514515" y="3038729"/>
                  </a:lnTo>
                  <a:lnTo>
                    <a:pt x="535432" y="3051429"/>
                  </a:lnTo>
                  <a:lnTo>
                    <a:pt x="542658" y="3051429"/>
                  </a:lnTo>
                  <a:lnTo>
                    <a:pt x="542658" y="3064129"/>
                  </a:lnTo>
                  <a:lnTo>
                    <a:pt x="558939" y="3051429"/>
                  </a:lnTo>
                  <a:lnTo>
                    <a:pt x="591502" y="3051429"/>
                  </a:lnTo>
                  <a:lnTo>
                    <a:pt x="607783" y="3038729"/>
                  </a:lnTo>
                  <a:lnTo>
                    <a:pt x="607783" y="3051429"/>
                  </a:lnTo>
                  <a:lnTo>
                    <a:pt x="643851" y="3051429"/>
                  </a:lnTo>
                  <a:lnTo>
                    <a:pt x="664756" y="3038729"/>
                  </a:lnTo>
                  <a:lnTo>
                    <a:pt x="684288" y="3038729"/>
                  </a:lnTo>
                  <a:lnTo>
                    <a:pt x="701802" y="3026029"/>
                  </a:lnTo>
                  <a:lnTo>
                    <a:pt x="729170" y="3038729"/>
                  </a:lnTo>
                  <a:lnTo>
                    <a:pt x="763333" y="3064129"/>
                  </a:lnTo>
                  <a:lnTo>
                    <a:pt x="797483" y="3064129"/>
                  </a:lnTo>
                  <a:lnTo>
                    <a:pt x="824865" y="3051429"/>
                  </a:lnTo>
                  <a:lnTo>
                    <a:pt x="833793" y="3051429"/>
                  </a:lnTo>
                  <a:lnTo>
                    <a:pt x="847483" y="3038729"/>
                  </a:lnTo>
                  <a:lnTo>
                    <a:pt x="862520" y="3051429"/>
                  </a:lnTo>
                  <a:lnTo>
                    <a:pt x="875538" y="3051429"/>
                  </a:lnTo>
                  <a:lnTo>
                    <a:pt x="898740" y="3076829"/>
                  </a:lnTo>
                  <a:lnTo>
                    <a:pt x="943127" y="3089529"/>
                  </a:lnTo>
                  <a:lnTo>
                    <a:pt x="1048232" y="3089529"/>
                  </a:lnTo>
                  <a:lnTo>
                    <a:pt x="1085342" y="3102229"/>
                  </a:lnTo>
                  <a:lnTo>
                    <a:pt x="1121981" y="3102229"/>
                  </a:lnTo>
                  <a:lnTo>
                    <a:pt x="1150467" y="3114929"/>
                  </a:lnTo>
                  <a:lnTo>
                    <a:pt x="1178941" y="3114929"/>
                  </a:lnTo>
                  <a:lnTo>
                    <a:pt x="1215517" y="3102229"/>
                  </a:lnTo>
                  <a:lnTo>
                    <a:pt x="1410970" y="3102229"/>
                  </a:lnTo>
                  <a:lnTo>
                    <a:pt x="1442339" y="3089529"/>
                  </a:lnTo>
                  <a:lnTo>
                    <a:pt x="1472387" y="3089529"/>
                  </a:lnTo>
                  <a:lnTo>
                    <a:pt x="1502460" y="3076829"/>
                  </a:lnTo>
                  <a:lnTo>
                    <a:pt x="1533906" y="3076829"/>
                  </a:lnTo>
                  <a:lnTo>
                    <a:pt x="1555508" y="3089529"/>
                  </a:lnTo>
                  <a:lnTo>
                    <a:pt x="1576425" y="3089529"/>
                  </a:lnTo>
                  <a:lnTo>
                    <a:pt x="1595996" y="3102229"/>
                  </a:lnTo>
                  <a:lnTo>
                    <a:pt x="1613535" y="3102229"/>
                  </a:lnTo>
                  <a:lnTo>
                    <a:pt x="1647342" y="3127629"/>
                  </a:lnTo>
                  <a:lnTo>
                    <a:pt x="1683194" y="3140329"/>
                  </a:lnTo>
                  <a:lnTo>
                    <a:pt x="1720367" y="3140329"/>
                  </a:lnTo>
                  <a:lnTo>
                    <a:pt x="1758188" y="3153029"/>
                  </a:lnTo>
                  <a:lnTo>
                    <a:pt x="1951202" y="3153029"/>
                  </a:lnTo>
                  <a:lnTo>
                    <a:pt x="1996948" y="3127629"/>
                  </a:lnTo>
                  <a:lnTo>
                    <a:pt x="2032571" y="3127629"/>
                  </a:lnTo>
                  <a:lnTo>
                    <a:pt x="2040382" y="3140329"/>
                  </a:lnTo>
                  <a:lnTo>
                    <a:pt x="2061451" y="3165729"/>
                  </a:lnTo>
                  <a:lnTo>
                    <a:pt x="2093188" y="3178429"/>
                  </a:lnTo>
                  <a:lnTo>
                    <a:pt x="2173325" y="3178429"/>
                  </a:lnTo>
                  <a:lnTo>
                    <a:pt x="2214067" y="3165729"/>
                  </a:lnTo>
                  <a:lnTo>
                    <a:pt x="2285809" y="3165729"/>
                  </a:lnTo>
                  <a:lnTo>
                    <a:pt x="2318042" y="3178429"/>
                  </a:lnTo>
                  <a:lnTo>
                    <a:pt x="2380488" y="3203829"/>
                  </a:lnTo>
                  <a:lnTo>
                    <a:pt x="2389873" y="3203829"/>
                  </a:lnTo>
                  <a:lnTo>
                    <a:pt x="2417584" y="3191129"/>
                  </a:lnTo>
                  <a:lnTo>
                    <a:pt x="2446655" y="3178429"/>
                  </a:lnTo>
                  <a:lnTo>
                    <a:pt x="2551620" y="3178429"/>
                  </a:lnTo>
                  <a:lnTo>
                    <a:pt x="2568575" y="3191129"/>
                  </a:lnTo>
                  <a:lnTo>
                    <a:pt x="2590177" y="3178429"/>
                  </a:lnTo>
                  <a:lnTo>
                    <a:pt x="2648191" y="3178429"/>
                  </a:lnTo>
                  <a:lnTo>
                    <a:pt x="2695270" y="3165729"/>
                  </a:lnTo>
                  <a:lnTo>
                    <a:pt x="2788323" y="3140329"/>
                  </a:lnTo>
                  <a:lnTo>
                    <a:pt x="2886964" y="3140329"/>
                  </a:lnTo>
                  <a:lnTo>
                    <a:pt x="2931566" y="3153029"/>
                  </a:lnTo>
                  <a:lnTo>
                    <a:pt x="3118802" y="3153029"/>
                  </a:lnTo>
                  <a:lnTo>
                    <a:pt x="3163392" y="3140329"/>
                  </a:lnTo>
                  <a:lnTo>
                    <a:pt x="3205353" y="3127629"/>
                  </a:lnTo>
                  <a:lnTo>
                    <a:pt x="3241548" y="3127629"/>
                  </a:lnTo>
                  <a:lnTo>
                    <a:pt x="3275152" y="3153029"/>
                  </a:lnTo>
                  <a:lnTo>
                    <a:pt x="3315208" y="3165729"/>
                  </a:lnTo>
                  <a:lnTo>
                    <a:pt x="3457143" y="3165729"/>
                  </a:lnTo>
                  <a:lnTo>
                    <a:pt x="3506038" y="3153029"/>
                  </a:lnTo>
                  <a:lnTo>
                    <a:pt x="3820287" y="3153029"/>
                  </a:lnTo>
                  <a:lnTo>
                    <a:pt x="3847541" y="3140329"/>
                  </a:lnTo>
                  <a:lnTo>
                    <a:pt x="3875481" y="3140329"/>
                  </a:lnTo>
                  <a:lnTo>
                    <a:pt x="3904767" y="3127629"/>
                  </a:lnTo>
                  <a:lnTo>
                    <a:pt x="3945725" y="3127629"/>
                  </a:lnTo>
                  <a:lnTo>
                    <a:pt x="3953294" y="3140329"/>
                  </a:lnTo>
                  <a:lnTo>
                    <a:pt x="3993210" y="3140329"/>
                  </a:lnTo>
                  <a:lnTo>
                    <a:pt x="4043718" y="3127629"/>
                  </a:lnTo>
                  <a:lnTo>
                    <a:pt x="4098315" y="3114929"/>
                  </a:lnTo>
                  <a:lnTo>
                    <a:pt x="4138676" y="3114929"/>
                  </a:lnTo>
                  <a:lnTo>
                    <a:pt x="4165701" y="3127629"/>
                  </a:lnTo>
                  <a:lnTo>
                    <a:pt x="4192054" y="3140329"/>
                  </a:lnTo>
                  <a:lnTo>
                    <a:pt x="4240022" y="3140329"/>
                  </a:lnTo>
                  <a:lnTo>
                    <a:pt x="4274832" y="3127629"/>
                  </a:lnTo>
                  <a:lnTo>
                    <a:pt x="4312348" y="3114929"/>
                  </a:lnTo>
                  <a:lnTo>
                    <a:pt x="4349851" y="3102229"/>
                  </a:lnTo>
                  <a:lnTo>
                    <a:pt x="4407293" y="3102229"/>
                  </a:lnTo>
                  <a:lnTo>
                    <a:pt x="4424489" y="3114929"/>
                  </a:lnTo>
                  <a:lnTo>
                    <a:pt x="4464304" y="3114929"/>
                  </a:lnTo>
                  <a:lnTo>
                    <a:pt x="4488281" y="3102229"/>
                  </a:lnTo>
                  <a:lnTo>
                    <a:pt x="4722927" y="3102229"/>
                  </a:lnTo>
                  <a:lnTo>
                    <a:pt x="4776089" y="3114929"/>
                  </a:lnTo>
                  <a:lnTo>
                    <a:pt x="4826127" y="3114929"/>
                  </a:lnTo>
                  <a:lnTo>
                    <a:pt x="4873663" y="3102229"/>
                  </a:lnTo>
                  <a:lnTo>
                    <a:pt x="4963426" y="3076829"/>
                  </a:lnTo>
                  <a:lnTo>
                    <a:pt x="5006975" y="3051429"/>
                  </a:lnTo>
                  <a:lnTo>
                    <a:pt x="5039550" y="3051429"/>
                  </a:lnTo>
                  <a:lnTo>
                    <a:pt x="5049723" y="3064129"/>
                  </a:lnTo>
                  <a:lnTo>
                    <a:pt x="5050409" y="3076829"/>
                  </a:lnTo>
                  <a:lnTo>
                    <a:pt x="5051755" y="3089529"/>
                  </a:lnTo>
                  <a:lnTo>
                    <a:pt x="5055832" y="3114929"/>
                  </a:lnTo>
                  <a:lnTo>
                    <a:pt x="5062613" y="3127629"/>
                  </a:lnTo>
                  <a:lnTo>
                    <a:pt x="5072126" y="3140329"/>
                  </a:lnTo>
                  <a:lnTo>
                    <a:pt x="5079365" y="3127629"/>
                  </a:lnTo>
                  <a:lnTo>
                    <a:pt x="5101082" y="3127629"/>
                  </a:lnTo>
                  <a:lnTo>
                    <a:pt x="5108321" y="3140329"/>
                  </a:lnTo>
                  <a:lnTo>
                    <a:pt x="5114963" y="3127629"/>
                  </a:lnTo>
                  <a:lnTo>
                    <a:pt x="5123637" y="3127629"/>
                  </a:lnTo>
                  <a:lnTo>
                    <a:pt x="5133657" y="3114929"/>
                  </a:lnTo>
                  <a:lnTo>
                    <a:pt x="5144389" y="3114929"/>
                  </a:lnTo>
                  <a:lnTo>
                    <a:pt x="5153203" y="3102229"/>
                  </a:lnTo>
                  <a:lnTo>
                    <a:pt x="5166093" y="3102229"/>
                  </a:lnTo>
                  <a:lnTo>
                    <a:pt x="5178996" y="3114929"/>
                  </a:lnTo>
                  <a:lnTo>
                    <a:pt x="5187823" y="3114929"/>
                  </a:lnTo>
                  <a:lnTo>
                    <a:pt x="5187823" y="3127629"/>
                  </a:lnTo>
                  <a:lnTo>
                    <a:pt x="5195062" y="3127629"/>
                  </a:lnTo>
                  <a:lnTo>
                    <a:pt x="5211457" y="3114929"/>
                  </a:lnTo>
                  <a:lnTo>
                    <a:pt x="5228539" y="3102229"/>
                  </a:lnTo>
                  <a:lnTo>
                    <a:pt x="5246967" y="3089529"/>
                  </a:lnTo>
                  <a:lnTo>
                    <a:pt x="5267452" y="3076829"/>
                  </a:lnTo>
                  <a:lnTo>
                    <a:pt x="5437886" y="3076829"/>
                  </a:lnTo>
                  <a:lnTo>
                    <a:pt x="5460962" y="3089529"/>
                  </a:lnTo>
                  <a:lnTo>
                    <a:pt x="5481320" y="3102229"/>
                  </a:lnTo>
                  <a:lnTo>
                    <a:pt x="5530634" y="3102229"/>
                  </a:lnTo>
                  <a:lnTo>
                    <a:pt x="5544782" y="3089529"/>
                  </a:lnTo>
                  <a:lnTo>
                    <a:pt x="5586400" y="3089529"/>
                  </a:lnTo>
                  <a:lnTo>
                    <a:pt x="5593080" y="3102229"/>
                  </a:lnTo>
                  <a:lnTo>
                    <a:pt x="5607558" y="3102229"/>
                  </a:lnTo>
                  <a:lnTo>
                    <a:pt x="5618404" y="3089529"/>
                  </a:lnTo>
                  <a:lnTo>
                    <a:pt x="5629249" y="3089529"/>
                  </a:lnTo>
                  <a:lnTo>
                    <a:pt x="5640070" y="3076829"/>
                  </a:lnTo>
                  <a:lnTo>
                    <a:pt x="5650865" y="3064129"/>
                  </a:lnTo>
                  <a:lnTo>
                    <a:pt x="5683440" y="3064129"/>
                  </a:lnTo>
                  <a:lnTo>
                    <a:pt x="5694299" y="3076829"/>
                  </a:lnTo>
                  <a:lnTo>
                    <a:pt x="5726874" y="3076829"/>
                  </a:lnTo>
                  <a:lnTo>
                    <a:pt x="5743156" y="3064129"/>
                  </a:lnTo>
                  <a:lnTo>
                    <a:pt x="5773928" y="3064129"/>
                  </a:lnTo>
                  <a:lnTo>
                    <a:pt x="5814682" y="3076829"/>
                  </a:lnTo>
                  <a:lnTo>
                    <a:pt x="5863755" y="3089529"/>
                  </a:lnTo>
                  <a:lnTo>
                    <a:pt x="5915609" y="3089529"/>
                  </a:lnTo>
                  <a:lnTo>
                    <a:pt x="5964682" y="3076829"/>
                  </a:lnTo>
                  <a:lnTo>
                    <a:pt x="6005436" y="3064129"/>
                  </a:lnTo>
                  <a:lnTo>
                    <a:pt x="6043333" y="3051429"/>
                  </a:lnTo>
                  <a:lnTo>
                    <a:pt x="6080544" y="3064129"/>
                  </a:lnTo>
                  <a:lnTo>
                    <a:pt x="6116409" y="3064129"/>
                  </a:lnTo>
                  <a:lnTo>
                    <a:pt x="6150229" y="3051429"/>
                  </a:lnTo>
                  <a:lnTo>
                    <a:pt x="6185751" y="3051429"/>
                  </a:lnTo>
                  <a:lnTo>
                    <a:pt x="6193536" y="3064129"/>
                  </a:lnTo>
                  <a:lnTo>
                    <a:pt x="6207099" y="3089529"/>
                  </a:lnTo>
                  <a:lnTo>
                    <a:pt x="6231534" y="3102229"/>
                  </a:lnTo>
                  <a:lnTo>
                    <a:pt x="6258687" y="3114929"/>
                  </a:lnTo>
                  <a:lnTo>
                    <a:pt x="6280404" y="3102229"/>
                  </a:lnTo>
                  <a:lnTo>
                    <a:pt x="6381636" y="3102229"/>
                  </a:lnTo>
                  <a:lnTo>
                    <a:pt x="6403467" y="3089529"/>
                  </a:lnTo>
                  <a:lnTo>
                    <a:pt x="6432982" y="3089529"/>
                  </a:lnTo>
                  <a:lnTo>
                    <a:pt x="6439662" y="3102229"/>
                  </a:lnTo>
                  <a:lnTo>
                    <a:pt x="6479730" y="3114929"/>
                  </a:lnTo>
                  <a:lnTo>
                    <a:pt x="6521894" y="3102229"/>
                  </a:lnTo>
                  <a:lnTo>
                    <a:pt x="6542303" y="3089529"/>
                  </a:lnTo>
                  <a:lnTo>
                    <a:pt x="6562712" y="3076829"/>
                  </a:lnTo>
                  <a:lnTo>
                    <a:pt x="6598793" y="3064129"/>
                  </a:lnTo>
                  <a:lnTo>
                    <a:pt x="6625933" y="3064129"/>
                  </a:lnTo>
                  <a:lnTo>
                    <a:pt x="6653060" y="3076829"/>
                  </a:lnTo>
                  <a:lnTo>
                    <a:pt x="6680174" y="3076829"/>
                  </a:lnTo>
                  <a:lnTo>
                    <a:pt x="6707251" y="3089529"/>
                  </a:lnTo>
                  <a:lnTo>
                    <a:pt x="6728968" y="3076829"/>
                  </a:lnTo>
                  <a:lnTo>
                    <a:pt x="6741858" y="3064129"/>
                  </a:lnTo>
                  <a:lnTo>
                    <a:pt x="6756108" y="3064129"/>
                  </a:lnTo>
                  <a:lnTo>
                    <a:pt x="6767639" y="3076829"/>
                  </a:lnTo>
                  <a:lnTo>
                    <a:pt x="6772402" y="3089529"/>
                  </a:lnTo>
                  <a:lnTo>
                    <a:pt x="6779641" y="3089529"/>
                  </a:lnTo>
                  <a:lnTo>
                    <a:pt x="6779641" y="3102229"/>
                  </a:lnTo>
                  <a:lnTo>
                    <a:pt x="6830758" y="3102229"/>
                  </a:lnTo>
                  <a:lnTo>
                    <a:pt x="6837553" y="3114929"/>
                  </a:lnTo>
                  <a:lnTo>
                    <a:pt x="6844792" y="3127629"/>
                  </a:lnTo>
                  <a:lnTo>
                    <a:pt x="6851459" y="3114929"/>
                  </a:lnTo>
                  <a:lnTo>
                    <a:pt x="6860172" y="3114929"/>
                  </a:lnTo>
                  <a:lnTo>
                    <a:pt x="6870230" y="3102229"/>
                  </a:lnTo>
                  <a:lnTo>
                    <a:pt x="6880987" y="3089529"/>
                  </a:lnTo>
                  <a:lnTo>
                    <a:pt x="6895909" y="3089529"/>
                  </a:lnTo>
                  <a:lnTo>
                    <a:pt x="6908127" y="3102229"/>
                  </a:lnTo>
                  <a:lnTo>
                    <a:pt x="6917626" y="3102229"/>
                  </a:lnTo>
                  <a:lnTo>
                    <a:pt x="6924421" y="3114929"/>
                  </a:lnTo>
                  <a:lnTo>
                    <a:pt x="6989458" y="3114929"/>
                  </a:lnTo>
                  <a:lnTo>
                    <a:pt x="7011162" y="3127629"/>
                  </a:lnTo>
                  <a:lnTo>
                    <a:pt x="7018845" y="3114929"/>
                  </a:lnTo>
                  <a:lnTo>
                    <a:pt x="7039661" y="3114929"/>
                  </a:lnTo>
                  <a:lnTo>
                    <a:pt x="7047357" y="3127629"/>
                  </a:lnTo>
                  <a:lnTo>
                    <a:pt x="7106171" y="3127629"/>
                  </a:lnTo>
                  <a:lnTo>
                    <a:pt x="7129805" y="3114929"/>
                  </a:lnTo>
                  <a:lnTo>
                    <a:pt x="7148703" y="3102229"/>
                  </a:lnTo>
                  <a:lnTo>
                    <a:pt x="7159561" y="3089529"/>
                  </a:lnTo>
                  <a:lnTo>
                    <a:pt x="7170420" y="3089529"/>
                  </a:lnTo>
                  <a:lnTo>
                    <a:pt x="7181278" y="3102229"/>
                  </a:lnTo>
                  <a:lnTo>
                    <a:pt x="7192137" y="3102229"/>
                  </a:lnTo>
                  <a:lnTo>
                    <a:pt x="7197674" y="3114929"/>
                  </a:lnTo>
                  <a:lnTo>
                    <a:pt x="7203897" y="3114929"/>
                  </a:lnTo>
                  <a:lnTo>
                    <a:pt x="7211466" y="3127629"/>
                  </a:lnTo>
                  <a:lnTo>
                    <a:pt x="7221093" y="3140329"/>
                  </a:lnTo>
                  <a:lnTo>
                    <a:pt x="7249922" y="3114929"/>
                  </a:lnTo>
                  <a:lnTo>
                    <a:pt x="7256589" y="3102229"/>
                  </a:lnTo>
                  <a:lnTo>
                    <a:pt x="7303529" y="3102229"/>
                  </a:lnTo>
                  <a:lnTo>
                    <a:pt x="7322312" y="3089529"/>
                  </a:lnTo>
                  <a:lnTo>
                    <a:pt x="7358507" y="3089529"/>
                  </a:lnTo>
                  <a:lnTo>
                    <a:pt x="7367321" y="3076829"/>
                  </a:lnTo>
                  <a:lnTo>
                    <a:pt x="7380224" y="3076829"/>
                  </a:lnTo>
                  <a:lnTo>
                    <a:pt x="7393114" y="3089529"/>
                  </a:lnTo>
                  <a:lnTo>
                    <a:pt x="7401941" y="3089529"/>
                  </a:lnTo>
                  <a:lnTo>
                    <a:pt x="7420483" y="3102229"/>
                  </a:lnTo>
                  <a:lnTo>
                    <a:pt x="7441755" y="3102229"/>
                  </a:lnTo>
                  <a:lnTo>
                    <a:pt x="7463015" y="3089529"/>
                  </a:lnTo>
                  <a:lnTo>
                    <a:pt x="7481570" y="3076829"/>
                  </a:lnTo>
                  <a:lnTo>
                    <a:pt x="7522438" y="3089529"/>
                  </a:lnTo>
                  <a:lnTo>
                    <a:pt x="7553846" y="3089529"/>
                  </a:lnTo>
                  <a:lnTo>
                    <a:pt x="7585278" y="3076829"/>
                  </a:lnTo>
                  <a:lnTo>
                    <a:pt x="7605750" y="3064129"/>
                  </a:lnTo>
                  <a:lnTo>
                    <a:pt x="7626223" y="3051429"/>
                  </a:lnTo>
                  <a:lnTo>
                    <a:pt x="7655179" y="3051429"/>
                  </a:lnTo>
                  <a:lnTo>
                    <a:pt x="7670330" y="3064129"/>
                  </a:lnTo>
                  <a:lnTo>
                    <a:pt x="7697927" y="3076829"/>
                  </a:lnTo>
                  <a:lnTo>
                    <a:pt x="7748664" y="3076829"/>
                  </a:lnTo>
                  <a:lnTo>
                    <a:pt x="7756398" y="3089529"/>
                  </a:lnTo>
                  <a:lnTo>
                    <a:pt x="7807071" y="3089529"/>
                  </a:lnTo>
                  <a:lnTo>
                    <a:pt x="7831722" y="3102229"/>
                  </a:lnTo>
                  <a:lnTo>
                    <a:pt x="7857744" y="3102229"/>
                  </a:lnTo>
                  <a:lnTo>
                    <a:pt x="7872222" y="3089529"/>
                  </a:lnTo>
                  <a:lnTo>
                    <a:pt x="7879461" y="3089529"/>
                  </a:lnTo>
                  <a:lnTo>
                    <a:pt x="7879905" y="2962529"/>
                  </a:lnTo>
                  <a:lnTo>
                    <a:pt x="7882814" y="2146300"/>
                  </a:lnTo>
                  <a:lnTo>
                    <a:pt x="7886700" y="2146300"/>
                  </a:lnTo>
                  <a:lnTo>
                    <a:pt x="7886700" y="1057529"/>
                  </a:lnTo>
                  <a:lnTo>
                    <a:pt x="7886700" y="254000"/>
                  </a:lnTo>
                  <a:lnTo>
                    <a:pt x="7886700" y="203200"/>
                  </a:lnTo>
                  <a:close/>
                </a:path>
              </a:pathLst>
            </a:custGeom>
            <a:solidFill>
              <a:srgbClr val="007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7247" y="4148327"/>
              <a:ext cx="1319783" cy="131978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071364" y="446913"/>
            <a:ext cx="3364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Registering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8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track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your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route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8603" y="1663588"/>
            <a:ext cx="4265295" cy="168338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400" b="1" spc="50" dirty="0">
                <a:solidFill>
                  <a:srgbClr val="FFFFFF"/>
                </a:solidFill>
                <a:latin typeface="Arial Narrow"/>
                <a:cs typeface="Arial Narrow"/>
              </a:rPr>
              <a:t>Step</a:t>
            </a:r>
            <a:r>
              <a:rPr sz="2400" b="1" spc="1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2400" b="1" spc="120" dirty="0">
                <a:solidFill>
                  <a:srgbClr val="FFFFFF"/>
                </a:solidFill>
                <a:latin typeface="Arial Narrow"/>
                <a:cs typeface="Arial Narrow"/>
              </a:rPr>
              <a:t>7</a:t>
            </a:r>
            <a:r>
              <a:rPr sz="2400" b="1" spc="120" dirty="0">
                <a:solidFill>
                  <a:srgbClr val="FFFFFF"/>
                </a:solidFill>
                <a:latin typeface="Arial Narrow"/>
                <a:cs typeface="Arial Narrow"/>
              </a:rPr>
              <a:t>:</a:t>
            </a:r>
            <a:r>
              <a:rPr sz="2400" b="1" spc="1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2400" b="1" spc="125" dirty="0">
                <a:solidFill>
                  <a:srgbClr val="FFFFFF"/>
                </a:solidFill>
                <a:latin typeface="Arial Narrow"/>
                <a:cs typeface="Arial Narrow"/>
              </a:rPr>
              <a:t>Add Distance Range</a:t>
            </a:r>
            <a:endParaRPr sz="2400" dirty="0">
              <a:latin typeface="Arial Narrow"/>
              <a:cs typeface="Arial Narrow"/>
            </a:endParaRPr>
          </a:p>
          <a:p>
            <a:pPr marL="355600" marR="5080" indent="-342900">
              <a:lnSpc>
                <a:spcPct val="83400"/>
              </a:lnSpc>
              <a:spcBef>
                <a:spcPts val="121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Use</a:t>
            </a:r>
            <a:r>
              <a:rPr sz="2000" spc="10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000" spc="1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 Narrow"/>
                <a:cs typeface="Arial Narrow"/>
              </a:rPr>
              <a:t>distance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 Narrow"/>
                <a:cs typeface="Arial Narrow"/>
              </a:rPr>
              <a:t>slider</a:t>
            </a:r>
            <a:r>
              <a:rPr sz="2000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2000" spc="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 Narrow"/>
                <a:cs typeface="Arial Narrow"/>
              </a:rPr>
              <a:t>define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 Narrow"/>
                <a:cs typeface="Arial Narrow"/>
              </a:rPr>
              <a:t>a </a:t>
            </a:r>
            <a:r>
              <a:rPr sz="2000" spc="60" dirty="0">
                <a:solidFill>
                  <a:srgbClr val="FFFFFF"/>
                </a:solidFill>
                <a:latin typeface="Arial Narrow"/>
                <a:cs typeface="Arial Narrow"/>
              </a:rPr>
              <a:t>radius</a:t>
            </a: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 Narrow"/>
                <a:cs typeface="Arial Narrow"/>
              </a:rPr>
              <a:t>(geofence)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 Narrow"/>
                <a:cs typeface="Arial Narrow"/>
              </a:rPr>
              <a:t>around</a:t>
            </a: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your</a:t>
            </a:r>
            <a:r>
              <a:rPr sz="2000" spc="9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 Narrow"/>
                <a:cs typeface="Arial Narrow"/>
              </a:rPr>
              <a:t>stop. </a:t>
            </a:r>
            <a:r>
              <a:rPr sz="2000" spc="50" dirty="0">
                <a:solidFill>
                  <a:srgbClr val="FFFFFF"/>
                </a:solidFill>
                <a:latin typeface="Arial Narrow"/>
                <a:cs typeface="Arial Narrow"/>
              </a:rPr>
              <a:t>When</a:t>
            </a:r>
            <a:r>
              <a:rPr sz="2000" spc="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bus</a:t>
            </a:r>
            <a:r>
              <a:rPr sz="2000" spc="10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 Narrow"/>
                <a:cs typeface="Arial Narrow"/>
              </a:rPr>
              <a:t>crosses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Arial Narrow"/>
                <a:cs typeface="Arial Narrow"/>
              </a:rPr>
              <a:t>into </a:t>
            </a:r>
            <a:r>
              <a:rPr sz="2000" spc="65" dirty="0">
                <a:solidFill>
                  <a:srgbClr val="FFFFFF"/>
                </a:solidFill>
                <a:latin typeface="Arial Narrow"/>
                <a:cs typeface="Arial Narrow"/>
              </a:rPr>
              <a:t>that</a:t>
            </a:r>
            <a:r>
              <a:rPr sz="2000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 Narrow"/>
                <a:cs typeface="Arial Narrow"/>
              </a:rPr>
              <a:t>radius, </a:t>
            </a:r>
            <a:r>
              <a:rPr sz="2000" spc="60" dirty="0">
                <a:solidFill>
                  <a:srgbClr val="FFFFFF"/>
                </a:solidFill>
                <a:latin typeface="Arial Narrow"/>
                <a:cs typeface="Arial Narrow"/>
              </a:rPr>
              <a:t>you’ll get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000" spc="10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notification</a:t>
            </a:r>
            <a:r>
              <a:rPr sz="2000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000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bus</a:t>
            </a:r>
            <a:r>
              <a:rPr sz="2000" spc="10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 Narrow"/>
                <a:cs typeface="Arial Narrow"/>
              </a:rPr>
              <a:t>is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Arial Narrow"/>
                <a:cs typeface="Arial Narrow"/>
              </a:rPr>
              <a:t>near</a:t>
            </a:r>
            <a:endParaRPr sz="2000" dirty="0">
              <a:latin typeface="Arial Narrow"/>
              <a:cs typeface="Arial Narro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732" y="1191767"/>
            <a:ext cx="2106168" cy="404012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0" dirty="0"/>
              <a:t>Caring</a:t>
            </a:r>
            <a:r>
              <a:rPr spc="160" dirty="0"/>
              <a:t> </a:t>
            </a:r>
            <a:r>
              <a:rPr spc="10" dirty="0"/>
              <a:t>for</a:t>
            </a:r>
            <a:r>
              <a:rPr spc="150" dirty="0"/>
              <a:t> </a:t>
            </a:r>
            <a:r>
              <a:rPr spc="10" dirty="0"/>
              <a:t>students.</a:t>
            </a:r>
            <a:r>
              <a:rPr spc="135" dirty="0"/>
              <a:t> </a:t>
            </a:r>
            <a:r>
              <a:rPr spc="10" dirty="0"/>
              <a:t>That</a:t>
            </a:r>
            <a:r>
              <a:rPr spc="135" dirty="0"/>
              <a:t> </a:t>
            </a:r>
            <a:r>
              <a:rPr spc="10" dirty="0"/>
              <a:t>is</a:t>
            </a:r>
            <a:r>
              <a:rPr spc="140" dirty="0"/>
              <a:t> </a:t>
            </a:r>
            <a:r>
              <a:rPr spc="10" dirty="0"/>
              <a:t>our</a:t>
            </a:r>
            <a:r>
              <a:rPr spc="125" dirty="0"/>
              <a:t> </a:t>
            </a:r>
            <a:r>
              <a:rPr spc="10" dirty="0"/>
              <a:t>First</a:t>
            </a:r>
            <a:r>
              <a:rPr spc="165" dirty="0"/>
              <a:t> </a:t>
            </a:r>
            <a:r>
              <a:rPr spc="-10" dirty="0"/>
              <a:t>priority.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04"/>
              </a:lnSpc>
              <a:spcBef>
                <a:spcPts val="100"/>
              </a:spcBef>
            </a:pPr>
            <a:r>
              <a:rPr spc="-10" dirty="0"/>
              <a:t>ParentView</a:t>
            </a:r>
          </a:p>
          <a:p>
            <a:pPr marL="12700">
              <a:lnSpc>
                <a:spcPts val="3304"/>
              </a:lnSpc>
            </a:pPr>
            <a:r>
              <a:rPr spc="75" dirty="0"/>
              <a:t>Self-</a:t>
            </a:r>
            <a:r>
              <a:rPr dirty="0"/>
              <a:t>Guided</a:t>
            </a:r>
            <a:r>
              <a:rPr spc="229" dirty="0"/>
              <a:t> </a:t>
            </a:r>
            <a:r>
              <a:rPr spc="-10" dirty="0"/>
              <a:t>Tools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0600" y="2081175"/>
            <a:ext cx="652780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spc="50" dirty="0">
                <a:solidFill>
                  <a:srgbClr val="404040"/>
                </a:solidFill>
                <a:latin typeface="Arial Narrow"/>
                <a:cs typeface="Arial Narrow"/>
              </a:rPr>
              <a:t>Step</a:t>
            </a:r>
            <a:r>
              <a:rPr sz="2000" spc="75" dirty="0">
                <a:solidFill>
                  <a:srgbClr val="404040"/>
                </a:solidFill>
                <a:latin typeface="Arial Narrow"/>
                <a:cs typeface="Arial Narrow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Arial Narrow"/>
                <a:cs typeface="Arial Narrow"/>
              </a:rPr>
              <a:t>1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7887" y="1468627"/>
            <a:ext cx="7886700" cy="3999865"/>
            <a:chOff x="627887" y="1468627"/>
            <a:chExt cx="7886700" cy="3999865"/>
          </a:xfrm>
        </p:grpSpPr>
        <p:sp>
          <p:nvSpPr>
            <p:cNvPr id="5" name="object 5"/>
            <p:cNvSpPr/>
            <p:nvPr/>
          </p:nvSpPr>
          <p:spPr>
            <a:xfrm>
              <a:off x="627887" y="1758695"/>
              <a:ext cx="7886700" cy="2616835"/>
            </a:xfrm>
            <a:custGeom>
              <a:avLst/>
              <a:gdLst/>
              <a:ahLst/>
              <a:cxnLst/>
              <a:rect l="l" t="t" r="r" b="b"/>
              <a:pathLst>
                <a:path w="7886700" h="2616835">
                  <a:moveTo>
                    <a:pt x="7886700" y="0"/>
                  </a:moveTo>
                  <a:lnTo>
                    <a:pt x="0" y="0"/>
                  </a:lnTo>
                  <a:lnTo>
                    <a:pt x="0" y="2616708"/>
                  </a:lnTo>
                  <a:lnTo>
                    <a:pt x="7886700" y="2616708"/>
                  </a:lnTo>
                  <a:lnTo>
                    <a:pt x="7886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7888" y="1468627"/>
              <a:ext cx="7886700" cy="3204210"/>
            </a:xfrm>
            <a:custGeom>
              <a:avLst/>
              <a:gdLst/>
              <a:ahLst/>
              <a:cxnLst/>
              <a:rect l="l" t="t" r="r" b="b"/>
              <a:pathLst>
                <a:path w="7886700" h="3204210">
                  <a:moveTo>
                    <a:pt x="7886700" y="203200"/>
                  </a:moveTo>
                  <a:lnTo>
                    <a:pt x="7867358" y="203200"/>
                  </a:lnTo>
                  <a:lnTo>
                    <a:pt x="7864983" y="190500"/>
                  </a:lnTo>
                  <a:lnTo>
                    <a:pt x="7857744" y="190500"/>
                  </a:lnTo>
                  <a:lnTo>
                    <a:pt x="7850505" y="203200"/>
                  </a:lnTo>
                  <a:lnTo>
                    <a:pt x="7842694" y="215900"/>
                  </a:lnTo>
                  <a:lnTo>
                    <a:pt x="7818945" y="215900"/>
                  </a:lnTo>
                  <a:lnTo>
                    <a:pt x="7807071" y="203200"/>
                  </a:lnTo>
                  <a:lnTo>
                    <a:pt x="7793266" y="215900"/>
                  </a:lnTo>
                  <a:lnTo>
                    <a:pt x="7783538" y="215900"/>
                  </a:lnTo>
                  <a:lnTo>
                    <a:pt x="7776527" y="228600"/>
                  </a:lnTo>
                  <a:lnTo>
                    <a:pt x="7770876" y="241300"/>
                  </a:lnTo>
                  <a:lnTo>
                    <a:pt x="7762062" y="241300"/>
                  </a:lnTo>
                  <a:lnTo>
                    <a:pt x="7749222" y="254000"/>
                  </a:lnTo>
                  <a:lnTo>
                    <a:pt x="7736370" y="254000"/>
                  </a:lnTo>
                  <a:lnTo>
                    <a:pt x="7727569" y="241300"/>
                  </a:lnTo>
                  <a:lnTo>
                    <a:pt x="7715567" y="228600"/>
                  </a:lnTo>
                  <a:lnTo>
                    <a:pt x="7688885" y="203200"/>
                  </a:lnTo>
                  <a:lnTo>
                    <a:pt x="7676896" y="190500"/>
                  </a:lnTo>
                  <a:lnTo>
                    <a:pt x="7605179" y="190500"/>
                  </a:lnTo>
                  <a:lnTo>
                    <a:pt x="7548410" y="177800"/>
                  </a:lnTo>
                  <a:lnTo>
                    <a:pt x="7452614" y="177800"/>
                  </a:lnTo>
                  <a:lnTo>
                    <a:pt x="7419467" y="190500"/>
                  </a:lnTo>
                  <a:lnTo>
                    <a:pt x="7393787" y="177800"/>
                  </a:lnTo>
                  <a:lnTo>
                    <a:pt x="7372185" y="177800"/>
                  </a:lnTo>
                  <a:lnTo>
                    <a:pt x="7351268" y="152400"/>
                  </a:lnTo>
                  <a:lnTo>
                    <a:pt x="7327735" y="152400"/>
                  </a:lnTo>
                  <a:lnTo>
                    <a:pt x="7311453" y="165100"/>
                  </a:lnTo>
                  <a:lnTo>
                    <a:pt x="7271639" y="165100"/>
                  </a:lnTo>
                  <a:lnTo>
                    <a:pt x="7264400" y="152400"/>
                  </a:lnTo>
                  <a:lnTo>
                    <a:pt x="7242810" y="165100"/>
                  </a:lnTo>
                  <a:lnTo>
                    <a:pt x="7221931" y="165100"/>
                  </a:lnTo>
                  <a:lnTo>
                    <a:pt x="7202398" y="177800"/>
                  </a:lnTo>
                  <a:lnTo>
                    <a:pt x="7184898" y="177800"/>
                  </a:lnTo>
                  <a:lnTo>
                    <a:pt x="7157517" y="165100"/>
                  </a:lnTo>
                  <a:lnTo>
                    <a:pt x="7089203" y="139700"/>
                  </a:lnTo>
                  <a:lnTo>
                    <a:pt x="7061835" y="152400"/>
                  </a:lnTo>
                  <a:lnTo>
                    <a:pt x="7052894" y="165100"/>
                  </a:lnTo>
                  <a:lnTo>
                    <a:pt x="7024167" y="165100"/>
                  </a:lnTo>
                  <a:lnTo>
                    <a:pt x="7011162" y="152400"/>
                  </a:lnTo>
                  <a:lnTo>
                    <a:pt x="6987946" y="139700"/>
                  </a:lnTo>
                  <a:lnTo>
                    <a:pt x="6943560" y="127000"/>
                  </a:lnTo>
                  <a:lnTo>
                    <a:pt x="6889801" y="114300"/>
                  </a:lnTo>
                  <a:lnTo>
                    <a:pt x="6801358" y="114300"/>
                  </a:lnTo>
                  <a:lnTo>
                    <a:pt x="6764706" y="101600"/>
                  </a:lnTo>
                  <a:lnTo>
                    <a:pt x="6524587" y="101600"/>
                  </a:lnTo>
                  <a:lnTo>
                    <a:pt x="6475730" y="114300"/>
                  </a:lnTo>
                  <a:lnTo>
                    <a:pt x="6444348" y="114300"/>
                  </a:lnTo>
                  <a:lnTo>
                    <a:pt x="6414300" y="127000"/>
                  </a:lnTo>
                  <a:lnTo>
                    <a:pt x="6331178" y="127000"/>
                  </a:lnTo>
                  <a:lnTo>
                    <a:pt x="6310261" y="114300"/>
                  </a:lnTo>
                  <a:lnTo>
                    <a:pt x="6290691" y="114300"/>
                  </a:lnTo>
                  <a:lnTo>
                    <a:pt x="6273165" y="101600"/>
                  </a:lnTo>
                  <a:lnTo>
                    <a:pt x="6239345" y="88900"/>
                  </a:lnTo>
                  <a:lnTo>
                    <a:pt x="6203505" y="76200"/>
                  </a:lnTo>
                  <a:lnTo>
                    <a:pt x="6166320" y="63500"/>
                  </a:lnTo>
                  <a:lnTo>
                    <a:pt x="6035192" y="63500"/>
                  </a:lnTo>
                  <a:lnTo>
                    <a:pt x="5984646" y="50800"/>
                  </a:lnTo>
                  <a:lnTo>
                    <a:pt x="5935484" y="63500"/>
                  </a:lnTo>
                  <a:lnTo>
                    <a:pt x="5889752" y="76200"/>
                  </a:lnTo>
                  <a:lnTo>
                    <a:pt x="5877865" y="88900"/>
                  </a:lnTo>
                  <a:lnTo>
                    <a:pt x="5865317" y="88900"/>
                  </a:lnTo>
                  <a:lnTo>
                    <a:pt x="5854116" y="76200"/>
                  </a:lnTo>
                  <a:lnTo>
                    <a:pt x="5846318" y="63500"/>
                  </a:lnTo>
                  <a:lnTo>
                    <a:pt x="5835777" y="50800"/>
                  </a:lnTo>
                  <a:lnTo>
                    <a:pt x="5825236" y="38100"/>
                  </a:lnTo>
                  <a:lnTo>
                    <a:pt x="5793498" y="25400"/>
                  </a:lnTo>
                  <a:lnTo>
                    <a:pt x="5754941" y="25400"/>
                  </a:lnTo>
                  <a:lnTo>
                    <a:pt x="5713361" y="38100"/>
                  </a:lnTo>
                  <a:lnTo>
                    <a:pt x="5672620" y="38100"/>
                  </a:lnTo>
                  <a:lnTo>
                    <a:pt x="5636514" y="50800"/>
                  </a:lnTo>
                  <a:lnTo>
                    <a:pt x="5600878" y="38100"/>
                  </a:lnTo>
                  <a:lnTo>
                    <a:pt x="5568645" y="25400"/>
                  </a:lnTo>
                  <a:lnTo>
                    <a:pt x="5506212" y="0"/>
                  </a:lnTo>
                  <a:lnTo>
                    <a:pt x="5496814" y="12700"/>
                  </a:lnTo>
                  <a:lnTo>
                    <a:pt x="5469102" y="12700"/>
                  </a:lnTo>
                  <a:lnTo>
                    <a:pt x="5440032" y="25400"/>
                  </a:lnTo>
                  <a:lnTo>
                    <a:pt x="5256022" y="25400"/>
                  </a:lnTo>
                  <a:lnTo>
                    <a:pt x="5191417" y="50800"/>
                  </a:lnTo>
                  <a:lnTo>
                    <a:pt x="5145062" y="63500"/>
                  </a:lnTo>
                  <a:lnTo>
                    <a:pt x="5098364" y="63500"/>
                  </a:lnTo>
                  <a:lnTo>
                    <a:pt x="5050269" y="76200"/>
                  </a:lnTo>
                  <a:lnTo>
                    <a:pt x="4999736" y="63500"/>
                  </a:lnTo>
                  <a:lnTo>
                    <a:pt x="4955121" y="63500"/>
                  </a:lnTo>
                  <a:lnTo>
                    <a:pt x="4908753" y="50800"/>
                  </a:lnTo>
                  <a:lnTo>
                    <a:pt x="4814252" y="50800"/>
                  </a:lnTo>
                  <a:lnTo>
                    <a:pt x="4767885" y="63500"/>
                  </a:lnTo>
                  <a:lnTo>
                    <a:pt x="4723295" y="63500"/>
                  </a:lnTo>
                  <a:lnTo>
                    <a:pt x="4681347" y="88900"/>
                  </a:lnTo>
                  <a:lnTo>
                    <a:pt x="4651819" y="88900"/>
                  </a:lnTo>
                  <a:lnTo>
                    <a:pt x="4645152" y="76200"/>
                  </a:lnTo>
                  <a:lnTo>
                    <a:pt x="4611535" y="50800"/>
                  </a:lnTo>
                  <a:lnTo>
                    <a:pt x="4571479" y="38100"/>
                  </a:lnTo>
                  <a:lnTo>
                    <a:pt x="4478782" y="38100"/>
                  </a:lnTo>
                  <a:lnTo>
                    <a:pt x="4429544" y="50800"/>
                  </a:lnTo>
                  <a:lnTo>
                    <a:pt x="4380649" y="50800"/>
                  </a:lnTo>
                  <a:lnTo>
                    <a:pt x="4333799" y="63500"/>
                  </a:lnTo>
                  <a:lnTo>
                    <a:pt x="4290695" y="63500"/>
                  </a:lnTo>
                  <a:lnTo>
                    <a:pt x="4234243" y="50800"/>
                  </a:lnTo>
                  <a:lnTo>
                    <a:pt x="4126852" y="50800"/>
                  </a:lnTo>
                  <a:lnTo>
                    <a:pt x="4066413" y="63500"/>
                  </a:lnTo>
                  <a:lnTo>
                    <a:pt x="4039146" y="63500"/>
                  </a:lnTo>
                  <a:lnTo>
                    <a:pt x="4011206" y="76200"/>
                  </a:lnTo>
                  <a:lnTo>
                    <a:pt x="3927170" y="76200"/>
                  </a:lnTo>
                  <a:lnTo>
                    <a:pt x="3921633" y="63500"/>
                  </a:lnTo>
                  <a:lnTo>
                    <a:pt x="3893477" y="63500"/>
                  </a:lnTo>
                  <a:lnTo>
                    <a:pt x="3842969" y="76200"/>
                  </a:lnTo>
                  <a:lnTo>
                    <a:pt x="3788372" y="88900"/>
                  </a:lnTo>
                  <a:lnTo>
                    <a:pt x="3720985" y="88900"/>
                  </a:lnTo>
                  <a:lnTo>
                    <a:pt x="3694633" y="76200"/>
                  </a:lnTo>
                  <a:lnTo>
                    <a:pt x="3669627" y="63500"/>
                  </a:lnTo>
                  <a:lnTo>
                    <a:pt x="3646678" y="63500"/>
                  </a:lnTo>
                  <a:lnTo>
                    <a:pt x="3611854" y="76200"/>
                  </a:lnTo>
                  <a:lnTo>
                    <a:pt x="3536835" y="101600"/>
                  </a:lnTo>
                  <a:lnTo>
                    <a:pt x="3502025" y="114300"/>
                  </a:lnTo>
                  <a:lnTo>
                    <a:pt x="3479393" y="101600"/>
                  </a:lnTo>
                  <a:lnTo>
                    <a:pt x="3462210" y="88900"/>
                  </a:lnTo>
                  <a:lnTo>
                    <a:pt x="3445014" y="88900"/>
                  </a:lnTo>
                  <a:lnTo>
                    <a:pt x="3422396" y="101600"/>
                  </a:lnTo>
                  <a:lnTo>
                    <a:pt x="3345027" y="101600"/>
                  </a:lnTo>
                  <a:lnTo>
                    <a:pt x="3321050" y="114300"/>
                  </a:lnTo>
                  <a:lnTo>
                    <a:pt x="3217938" y="114300"/>
                  </a:lnTo>
                  <a:lnTo>
                    <a:pt x="3163760" y="101600"/>
                  </a:lnTo>
                  <a:lnTo>
                    <a:pt x="3110598" y="101600"/>
                  </a:lnTo>
                  <a:lnTo>
                    <a:pt x="3060573" y="88900"/>
                  </a:lnTo>
                  <a:lnTo>
                    <a:pt x="3013024" y="101600"/>
                  </a:lnTo>
                  <a:lnTo>
                    <a:pt x="2967482" y="114300"/>
                  </a:lnTo>
                  <a:lnTo>
                    <a:pt x="2879725" y="165100"/>
                  </a:lnTo>
                  <a:lnTo>
                    <a:pt x="2862757" y="165100"/>
                  </a:lnTo>
                  <a:lnTo>
                    <a:pt x="2847149" y="152400"/>
                  </a:lnTo>
                  <a:lnTo>
                    <a:pt x="2836964" y="152400"/>
                  </a:lnTo>
                  <a:lnTo>
                    <a:pt x="2836291" y="139700"/>
                  </a:lnTo>
                  <a:lnTo>
                    <a:pt x="2834932" y="114300"/>
                  </a:lnTo>
                  <a:lnTo>
                    <a:pt x="2830855" y="101600"/>
                  </a:lnTo>
                  <a:lnTo>
                    <a:pt x="2824073" y="88900"/>
                  </a:lnTo>
                  <a:lnTo>
                    <a:pt x="2814574" y="76200"/>
                  </a:lnTo>
                  <a:lnTo>
                    <a:pt x="2771724" y="76200"/>
                  </a:lnTo>
                  <a:lnTo>
                    <a:pt x="2763050" y="88900"/>
                  </a:lnTo>
                  <a:lnTo>
                    <a:pt x="2753029" y="88900"/>
                  </a:lnTo>
                  <a:lnTo>
                    <a:pt x="2742311" y="101600"/>
                  </a:lnTo>
                  <a:lnTo>
                    <a:pt x="2707690" y="101600"/>
                  </a:lnTo>
                  <a:lnTo>
                    <a:pt x="2698877" y="88900"/>
                  </a:lnTo>
                  <a:lnTo>
                    <a:pt x="2691638" y="88900"/>
                  </a:lnTo>
                  <a:lnTo>
                    <a:pt x="2675229" y="101600"/>
                  </a:lnTo>
                  <a:lnTo>
                    <a:pt x="2658148" y="114300"/>
                  </a:lnTo>
                  <a:lnTo>
                    <a:pt x="2639720" y="127000"/>
                  </a:lnTo>
                  <a:lnTo>
                    <a:pt x="2619248" y="139700"/>
                  </a:lnTo>
                  <a:lnTo>
                    <a:pt x="2598432" y="139700"/>
                  </a:lnTo>
                  <a:lnTo>
                    <a:pt x="2589720" y="127000"/>
                  </a:lnTo>
                  <a:lnTo>
                    <a:pt x="2511844" y="127000"/>
                  </a:lnTo>
                  <a:lnTo>
                    <a:pt x="2489073" y="139700"/>
                  </a:lnTo>
                  <a:lnTo>
                    <a:pt x="2474595" y="139700"/>
                  </a:lnTo>
                  <a:lnTo>
                    <a:pt x="2448801" y="127000"/>
                  </a:lnTo>
                  <a:lnTo>
                    <a:pt x="2425725" y="127000"/>
                  </a:lnTo>
                  <a:lnTo>
                    <a:pt x="2405367" y="114300"/>
                  </a:lnTo>
                  <a:lnTo>
                    <a:pt x="2387727" y="101600"/>
                  </a:lnTo>
                  <a:lnTo>
                    <a:pt x="2371547" y="114300"/>
                  </a:lnTo>
                  <a:lnTo>
                    <a:pt x="2341905" y="114300"/>
                  </a:lnTo>
                  <a:lnTo>
                    <a:pt x="2329815" y="127000"/>
                  </a:lnTo>
                  <a:lnTo>
                    <a:pt x="2308999" y="127000"/>
                  </a:lnTo>
                  <a:lnTo>
                    <a:pt x="2300287" y="114300"/>
                  </a:lnTo>
                  <a:lnTo>
                    <a:pt x="2268283" y="114300"/>
                  </a:lnTo>
                  <a:lnTo>
                    <a:pt x="2246566" y="127000"/>
                  </a:lnTo>
                  <a:lnTo>
                    <a:pt x="2224913" y="152400"/>
                  </a:lnTo>
                  <a:lnTo>
                    <a:pt x="2214092" y="152400"/>
                  </a:lnTo>
                  <a:lnTo>
                    <a:pt x="2203246" y="139700"/>
                  </a:lnTo>
                  <a:lnTo>
                    <a:pt x="2143531" y="139700"/>
                  </a:lnTo>
                  <a:lnTo>
                    <a:pt x="2127250" y="152400"/>
                  </a:lnTo>
                  <a:lnTo>
                    <a:pt x="2120011" y="152400"/>
                  </a:lnTo>
                  <a:lnTo>
                    <a:pt x="2120011" y="139700"/>
                  </a:lnTo>
                  <a:lnTo>
                    <a:pt x="2112772" y="139700"/>
                  </a:lnTo>
                  <a:lnTo>
                    <a:pt x="2072005" y="127000"/>
                  </a:lnTo>
                  <a:lnTo>
                    <a:pt x="1922005" y="127000"/>
                  </a:lnTo>
                  <a:lnTo>
                    <a:pt x="1881251" y="152400"/>
                  </a:lnTo>
                  <a:lnTo>
                    <a:pt x="1806143" y="152400"/>
                  </a:lnTo>
                  <a:lnTo>
                    <a:pt x="1770278" y="139700"/>
                  </a:lnTo>
                  <a:lnTo>
                    <a:pt x="1736471" y="152400"/>
                  </a:lnTo>
                  <a:lnTo>
                    <a:pt x="1700936" y="152400"/>
                  </a:lnTo>
                  <a:lnTo>
                    <a:pt x="1693164" y="139700"/>
                  </a:lnTo>
                  <a:lnTo>
                    <a:pt x="1679587" y="127000"/>
                  </a:lnTo>
                  <a:lnTo>
                    <a:pt x="1667370" y="114300"/>
                  </a:lnTo>
                  <a:lnTo>
                    <a:pt x="1655152" y="101600"/>
                  </a:lnTo>
                  <a:lnTo>
                    <a:pt x="1606296" y="101600"/>
                  </a:lnTo>
                  <a:lnTo>
                    <a:pt x="1599730" y="114300"/>
                  </a:lnTo>
                  <a:lnTo>
                    <a:pt x="1447038" y="114300"/>
                  </a:lnTo>
                  <a:lnTo>
                    <a:pt x="1406956" y="101600"/>
                  </a:lnTo>
                  <a:lnTo>
                    <a:pt x="1323975" y="127000"/>
                  </a:lnTo>
                  <a:lnTo>
                    <a:pt x="1287907" y="139700"/>
                  </a:lnTo>
                  <a:lnTo>
                    <a:pt x="1233627" y="139700"/>
                  </a:lnTo>
                  <a:lnTo>
                    <a:pt x="1179449" y="114300"/>
                  </a:lnTo>
                  <a:lnTo>
                    <a:pt x="1174013" y="114300"/>
                  </a:lnTo>
                  <a:lnTo>
                    <a:pt x="1157732" y="139700"/>
                  </a:lnTo>
                  <a:lnTo>
                    <a:pt x="1119047" y="139700"/>
                  </a:lnTo>
                  <a:lnTo>
                    <a:pt x="1114298" y="127000"/>
                  </a:lnTo>
                  <a:lnTo>
                    <a:pt x="1099820" y="101600"/>
                  </a:lnTo>
                  <a:lnTo>
                    <a:pt x="1092581" y="101600"/>
                  </a:lnTo>
                  <a:lnTo>
                    <a:pt x="1092581" y="114300"/>
                  </a:lnTo>
                  <a:lnTo>
                    <a:pt x="1065428" y="114300"/>
                  </a:lnTo>
                  <a:lnTo>
                    <a:pt x="1055928" y="101600"/>
                  </a:lnTo>
                  <a:lnTo>
                    <a:pt x="1049147" y="88900"/>
                  </a:lnTo>
                  <a:lnTo>
                    <a:pt x="1035227" y="88900"/>
                  </a:lnTo>
                  <a:lnTo>
                    <a:pt x="1026515" y="101600"/>
                  </a:lnTo>
                  <a:lnTo>
                    <a:pt x="1016457" y="101600"/>
                  </a:lnTo>
                  <a:lnTo>
                    <a:pt x="1005713" y="114300"/>
                  </a:lnTo>
                  <a:lnTo>
                    <a:pt x="978560" y="114300"/>
                  </a:lnTo>
                  <a:lnTo>
                    <a:pt x="969060" y="101600"/>
                  </a:lnTo>
                  <a:lnTo>
                    <a:pt x="962279" y="101600"/>
                  </a:lnTo>
                  <a:lnTo>
                    <a:pt x="940574" y="88900"/>
                  </a:lnTo>
                  <a:lnTo>
                    <a:pt x="839343" y="88900"/>
                  </a:lnTo>
                  <a:lnTo>
                    <a:pt x="808228" y="76200"/>
                  </a:lnTo>
                  <a:lnTo>
                    <a:pt x="780516" y="76200"/>
                  </a:lnTo>
                  <a:lnTo>
                    <a:pt x="756881" y="88900"/>
                  </a:lnTo>
                  <a:lnTo>
                    <a:pt x="737997" y="114300"/>
                  </a:lnTo>
                  <a:lnTo>
                    <a:pt x="705408" y="114300"/>
                  </a:lnTo>
                  <a:lnTo>
                    <a:pt x="694563" y="101600"/>
                  </a:lnTo>
                  <a:lnTo>
                    <a:pt x="689013" y="101600"/>
                  </a:lnTo>
                  <a:lnTo>
                    <a:pt x="682790" y="88900"/>
                  </a:lnTo>
                  <a:lnTo>
                    <a:pt x="675220" y="76200"/>
                  </a:lnTo>
                  <a:lnTo>
                    <a:pt x="665607" y="76200"/>
                  </a:lnTo>
                  <a:lnTo>
                    <a:pt x="636727" y="101600"/>
                  </a:lnTo>
                  <a:lnTo>
                    <a:pt x="630047" y="101600"/>
                  </a:lnTo>
                  <a:lnTo>
                    <a:pt x="621347" y="114300"/>
                  </a:lnTo>
                  <a:lnTo>
                    <a:pt x="545592" y="114300"/>
                  </a:lnTo>
                  <a:lnTo>
                    <a:pt x="528193" y="127000"/>
                  </a:lnTo>
                  <a:lnTo>
                    <a:pt x="493585" y="127000"/>
                  </a:lnTo>
                  <a:lnTo>
                    <a:pt x="484784" y="114300"/>
                  </a:lnTo>
                  <a:lnTo>
                    <a:pt x="466229" y="101600"/>
                  </a:lnTo>
                  <a:lnTo>
                    <a:pt x="423722" y="127000"/>
                  </a:lnTo>
                  <a:lnTo>
                    <a:pt x="301396" y="127000"/>
                  </a:lnTo>
                  <a:lnTo>
                    <a:pt x="260477" y="152400"/>
                  </a:lnTo>
                  <a:lnTo>
                    <a:pt x="253911" y="152400"/>
                  </a:lnTo>
                  <a:lnTo>
                    <a:pt x="245999" y="165100"/>
                  </a:lnTo>
                  <a:lnTo>
                    <a:pt x="231533" y="165100"/>
                  </a:lnTo>
                  <a:lnTo>
                    <a:pt x="216382" y="152400"/>
                  </a:lnTo>
                  <a:lnTo>
                    <a:pt x="188785" y="139700"/>
                  </a:lnTo>
                  <a:lnTo>
                    <a:pt x="173647" y="127000"/>
                  </a:lnTo>
                  <a:lnTo>
                    <a:pt x="130238" y="127000"/>
                  </a:lnTo>
                  <a:lnTo>
                    <a:pt x="104228" y="114300"/>
                  </a:lnTo>
                  <a:lnTo>
                    <a:pt x="21704" y="114300"/>
                  </a:lnTo>
                  <a:lnTo>
                    <a:pt x="14465" y="127000"/>
                  </a:lnTo>
                  <a:lnTo>
                    <a:pt x="7239" y="127000"/>
                  </a:lnTo>
                  <a:lnTo>
                    <a:pt x="3898" y="1057529"/>
                  </a:lnTo>
                  <a:lnTo>
                    <a:pt x="0" y="1057529"/>
                  </a:lnTo>
                  <a:lnTo>
                    <a:pt x="0" y="2146300"/>
                  </a:lnTo>
                  <a:lnTo>
                    <a:pt x="0" y="3000629"/>
                  </a:lnTo>
                  <a:lnTo>
                    <a:pt x="13563" y="3000629"/>
                  </a:lnTo>
                  <a:lnTo>
                    <a:pt x="19329" y="3013329"/>
                  </a:lnTo>
                  <a:lnTo>
                    <a:pt x="21704" y="3026029"/>
                  </a:lnTo>
                  <a:lnTo>
                    <a:pt x="28943" y="3026029"/>
                  </a:lnTo>
                  <a:lnTo>
                    <a:pt x="28943" y="3013329"/>
                  </a:lnTo>
                  <a:lnTo>
                    <a:pt x="36182" y="3013329"/>
                  </a:lnTo>
                  <a:lnTo>
                    <a:pt x="43967" y="3000629"/>
                  </a:lnTo>
                  <a:lnTo>
                    <a:pt x="93370" y="3000629"/>
                  </a:lnTo>
                  <a:lnTo>
                    <a:pt x="103098" y="2987929"/>
                  </a:lnTo>
                  <a:lnTo>
                    <a:pt x="110109" y="2987929"/>
                  </a:lnTo>
                  <a:lnTo>
                    <a:pt x="115773" y="2975229"/>
                  </a:lnTo>
                  <a:lnTo>
                    <a:pt x="124574" y="2962529"/>
                  </a:lnTo>
                  <a:lnTo>
                    <a:pt x="159181" y="2962529"/>
                  </a:lnTo>
                  <a:lnTo>
                    <a:pt x="171157" y="2975229"/>
                  </a:lnTo>
                  <a:lnTo>
                    <a:pt x="197840" y="3000629"/>
                  </a:lnTo>
                  <a:lnTo>
                    <a:pt x="209829" y="3026029"/>
                  </a:lnTo>
                  <a:lnTo>
                    <a:pt x="217068" y="3013329"/>
                  </a:lnTo>
                  <a:lnTo>
                    <a:pt x="231533" y="3013329"/>
                  </a:lnTo>
                  <a:lnTo>
                    <a:pt x="281495" y="3026029"/>
                  </a:lnTo>
                  <a:lnTo>
                    <a:pt x="492912" y="3026029"/>
                  </a:lnTo>
                  <a:lnTo>
                    <a:pt x="514515" y="3038729"/>
                  </a:lnTo>
                  <a:lnTo>
                    <a:pt x="535432" y="3051429"/>
                  </a:lnTo>
                  <a:lnTo>
                    <a:pt x="542658" y="3051429"/>
                  </a:lnTo>
                  <a:lnTo>
                    <a:pt x="542658" y="3064129"/>
                  </a:lnTo>
                  <a:lnTo>
                    <a:pt x="558939" y="3051429"/>
                  </a:lnTo>
                  <a:lnTo>
                    <a:pt x="591502" y="3051429"/>
                  </a:lnTo>
                  <a:lnTo>
                    <a:pt x="607783" y="3038729"/>
                  </a:lnTo>
                  <a:lnTo>
                    <a:pt x="607783" y="3051429"/>
                  </a:lnTo>
                  <a:lnTo>
                    <a:pt x="643851" y="3051429"/>
                  </a:lnTo>
                  <a:lnTo>
                    <a:pt x="664756" y="3038729"/>
                  </a:lnTo>
                  <a:lnTo>
                    <a:pt x="684288" y="3038729"/>
                  </a:lnTo>
                  <a:lnTo>
                    <a:pt x="701802" y="3026029"/>
                  </a:lnTo>
                  <a:lnTo>
                    <a:pt x="729170" y="3038729"/>
                  </a:lnTo>
                  <a:lnTo>
                    <a:pt x="763333" y="3064129"/>
                  </a:lnTo>
                  <a:lnTo>
                    <a:pt x="797483" y="3064129"/>
                  </a:lnTo>
                  <a:lnTo>
                    <a:pt x="824865" y="3051429"/>
                  </a:lnTo>
                  <a:lnTo>
                    <a:pt x="833793" y="3051429"/>
                  </a:lnTo>
                  <a:lnTo>
                    <a:pt x="847483" y="3038729"/>
                  </a:lnTo>
                  <a:lnTo>
                    <a:pt x="862520" y="3051429"/>
                  </a:lnTo>
                  <a:lnTo>
                    <a:pt x="875538" y="3051429"/>
                  </a:lnTo>
                  <a:lnTo>
                    <a:pt x="898740" y="3076829"/>
                  </a:lnTo>
                  <a:lnTo>
                    <a:pt x="943127" y="3089529"/>
                  </a:lnTo>
                  <a:lnTo>
                    <a:pt x="1048232" y="3089529"/>
                  </a:lnTo>
                  <a:lnTo>
                    <a:pt x="1085342" y="3102229"/>
                  </a:lnTo>
                  <a:lnTo>
                    <a:pt x="1121981" y="3102229"/>
                  </a:lnTo>
                  <a:lnTo>
                    <a:pt x="1150467" y="3114929"/>
                  </a:lnTo>
                  <a:lnTo>
                    <a:pt x="1178941" y="3114929"/>
                  </a:lnTo>
                  <a:lnTo>
                    <a:pt x="1215517" y="3102229"/>
                  </a:lnTo>
                  <a:lnTo>
                    <a:pt x="1410970" y="3102229"/>
                  </a:lnTo>
                  <a:lnTo>
                    <a:pt x="1442339" y="3089529"/>
                  </a:lnTo>
                  <a:lnTo>
                    <a:pt x="1472387" y="3089529"/>
                  </a:lnTo>
                  <a:lnTo>
                    <a:pt x="1502460" y="3076829"/>
                  </a:lnTo>
                  <a:lnTo>
                    <a:pt x="1533906" y="3076829"/>
                  </a:lnTo>
                  <a:lnTo>
                    <a:pt x="1555508" y="3089529"/>
                  </a:lnTo>
                  <a:lnTo>
                    <a:pt x="1576425" y="3089529"/>
                  </a:lnTo>
                  <a:lnTo>
                    <a:pt x="1595996" y="3102229"/>
                  </a:lnTo>
                  <a:lnTo>
                    <a:pt x="1613535" y="3102229"/>
                  </a:lnTo>
                  <a:lnTo>
                    <a:pt x="1647342" y="3127629"/>
                  </a:lnTo>
                  <a:lnTo>
                    <a:pt x="1683194" y="3140329"/>
                  </a:lnTo>
                  <a:lnTo>
                    <a:pt x="1720367" y="3140329"/>
                  </a:lnTo>
                  <a:lnTo>
                    <a:pt x="1758188" y="3153029"/>
                  </a:lnTo>
                  <a:lnTo>
                    <a:pt x="1951202" y="3153029"/>
                  </a:lnTo>
                  <a:lnTo>
                    <a:pt x="1996948" y="3127629"/>
                  </a:lnTo>
                  <a:lnTo>
                    <a:pt x="2032571" y="3127629"/>
                  </a:lnTo>
                  <a:lnTo>
                    <a:pt x="2040382" y="3140329"/>
                  </a:lnTo>
                  <a:lnTo>
                    <a:pt x="2061451" y="3165729"/>
                  </a:lnTo>
                  <a:lnTo>
                    <a:pt x="2093188" y="3178429"/>
                  </a:lnTo>
                  <a:lnTo>
                    <a:pt x="2173325" y="3178429"/>
                  </a:lnTo>
                  <a:lnTo>
                    <a:pt x="2214067" y="3165729"/>
                  </a:lnTo>
                  <a:lnTo>
                    <a:pt x="2285809" y="3165729"/>
                  </a:lnTo>
                  <a:lnTo>
                    <a:pt x="2318042" y="3178429"/>
                  </a:lnTo>
                  <a:lnTo>
                    <a:pt x="2380488" y="3203829"/>
                  </a:lnTo>
                  <a:lnTo>
                    <a:pt x="2389873" y="3203829"/>
                  </a:lnTo>
                  <a:lnTo>
                    <a:pt x="2417584" y="3191129"/>
                  </a:lnTo>
                  <a:lnTo>
                    <a:pt x="2446655" y="3178429"/>
                  </a:lnTo>
                  <a:lnTo>
                    <a:pt x="2551620" y="3178429"/>
                  </a:lnTo>
                  <a:lnTo>
                    <a:pt x="2568575" y="3191129"/>
                  </a:lnTo>
                  <a:lnTo>
                    <a:pt x="2590177" y="3178429"/>
                  </a:lnTo>
                  <a:lnTo>
                    <a:pt x="2648191" y="3178429"/>
                  </a:lnTo>
                  <a:lnTo>
                    <a:pt x="2695270" y="3165729"/>
                  </a:lnTo>
                  <a:lnTo>
                    <a:pt x="2788323" y="3140329"/>
                  </a:lnTo>
                  <a:lnTo>
                    <a:pt x="2886964" y="3140329"/>
                  </a:lnTo>
                  <a:lnTo>
                    <a:pt x="2931566" y="3153029"/>
                  </a:lnTo>
                  <a:lnTo>
                    <a:pt x="3118802" y="3153029"/>
                  </a:lnTo>
                  <a:lnTo>
                    <a:pt x="3163392" y="3140329"/>
                  </a:lnTo>
                  <a:lnTo>
                    <a:pt x="3205353" y="3127629"/>
                  </a:lnTo>
                  <a:lnTo>
                    <a:pt x="3241548" y="3127629"/>
                  </a:lnTo>
                  <a:lnTo>
                    <a:pt x="3275152" y="3153029"/>
                  </a:lnTo>
                  <a:lnTo>
                    <a:pt x="3315208" y="3165729"/>
                  </a:lnTo>
                  <a:lnTo>
                    <a:pt x="3457143" y="3165729"/>
                  </a:lnTo>
                  <a:lnTo>
                    <a:pt x="3506038" y="3153029"/>
                  </a:lnTo>
                  <a:lnTo>
                    <a:pt x="3820287" y="3153029"/>
                  </a:lnTo>
                  <a:lnTo>
                    <a:pt x="3847541" y="3140329"/>
                  </a:lnTo>
                  <a:lnTo>
                    <a:pt x="3875481" y="3140329"/>
                  </a:lnTo>
                  <a:lnTo>
                    <a:pt x="3904767" y="3127629"/>
                  </a:lnTo>
                  <a:lnTo>
                    <a:pt x="3945725" y="3127629"/>
                  </a:lnTo>
                  <a:lnTo>
                    <a:pt x="3953294" y="3140329"/>
                  </a:lnTo>
                  <a:lnTo>
                    <a:pt x="3993210" y="3140329"/>
                  </a:lnTo>
                  <a:lnTo>
                    <a:pt x="4043718" y="3127629"/>
                  </a:lnTo>
                  <a:lnTo>
                    <a:pt x="4098315" y="3114929"/>
                  </a:lnTo>
                  <a:lnTo>
                    <a:pt x="4138676" y="3114929"/>
                  </a:lnTo>
                  <a:lnTo>
                    <a:pt x="4165701" y="3127629"/>
                  </a:lnTo>
                  <a:lnTo>
                    <a:pt x="4192054" y="3140329"/>
                  </a:lnTo>
                  <a:lnTo>
                    <a:pt x="4240022" y="3140329"/>
                  </a:lnTo>
                  <a:lnTo>
                    <a:pt x="4274832" y="3127629"/>
                  </a:lnTo>
                  <a:lnTo>
                    <a:pt x="4312348" y="3114929"/>
                  </a:lnTo>
                  <a:lnTo>
                    <a:pt x="4349851" y="3102229"/>
                  </a:lnTo>
                  <a:lnTo>
                    <a:pt x="4407293" y="3102229"/>
                  </a:lnTo>
                  <a:lnTo>
                    <a:pt x="4424489" y="3114929"/>
                  </a:lnTo>
                  <a:lnTo>
                    <a:pt x="4464304" y="3114929"/>
                  </a:lnTo>
                  <a:lnTo>
                    <a:pt x="4488281" y="3102229"/>
                  </a:lnTo>
                  <a:lnTo>
                    <a:pt x="4722927" y="3102229"/>
                  </a:lnTo>
                  <a:lnTo>
                    <a:pt x="4776089" y="3114929"/>
                  </a:lnTo>
                  <a:lnTo>
                    <a:pt x="4826127" y="3114929"/>
                  </a:lnTo>
                  <a:lnTo>
                    <a:pt x="4873663" y="3102229"/>
                  </a:lnTo>
                  <a:lnTo>
                    <a:pt x="4963426" y="3076829"/>
                  </a:lnTo>
                  <a:lnTo>
                    <a:pt x="5006975" y="3051429"/>
                  </a:lnTo>
                  <a:lnTo>
                    <a:pt x="5039550" y="3051429"/>
                  </a:lnTo>
                  <a:lnTo>
                    <a:pt x="5049723" y="3064129"/>
                  </a:lnTo>
                  <a:lnTo>
                    <a:pt x="5050409" y="3076829"/>
                  </a:lnTo>
                  <a:lnTo>
                    <a:pt x="5051755" y="3089529"/>
                  </a:lnTo>
                  <a:lnTo>
                    <a:pt x="5055832" y="3114929"/>
                  </a:lnTo>
                  <a:lnTo>
                    <a:pt x="5062613" y="3127629"/>
                  </a:lnTo>
                  <a:lnTo>
                    <a:pt x="5072126" y="3140329"/>
                  </a:lnTo>
                  <a:lnTo>
                    <a:pt x="5079365" y="3127629"/>
                  </a:lnTo>
                  <a:lnTo>
                    <a:pt x="5101082" y="3127629"/>
                  </a:lnTo>
                  <a:lnTo>
                    <a:pt x="5108321" y="3140329"/>
                  </a:lnTo>
                  <a:lnTo>
                    <a:pt x="5114963" y="3127629"/>
                  </a:lnTo>
                  <a:lnTo>
                    <a:pt x="5123637" y="3127629"/>
                  </a:lnTo>
                  <a:lnTo>
                    <a:pt x="5133657" y="3114929"/>
                  </a:lnTo>
                  <a:lnTo>
                    <a:pt x="5144389" y="3114929"/>
                  </a:lnTo>
                  <a:lnTo>
                    <a:pt x="5153203" y="3102229"/>
                  </a:lnTo>
                  <a:lnTo>
                    <a:pt x="5166093" y="3102229"/>
                  </a:lnTo>
                  <a:lnTo>
                    <a:pt x="5178996" y="3114929"/>
                  </a:lnTo>
                  <a:lnTo>
                    <a:pt x="5187823" y="3114929"/>
                  </a:lnTo>
                  <a:lnTo>
                    <a:pt x="5187823" y="3127629"/>
                  </a:lnTo>
                  <a:lnTo>
                    <a:pt x="5195062" y="3127629"/>
                  </a:lnTo>
                  <a:lnTo>
                    <a:pt x="5211457" y="3114929"/>
                  </a:lnTo>
                  <a:lnTo>
                    <a:pt x="5228539" y="3102229"/>
                  </a:lnTo>
                  <a:lnTo>
                    <a:pt x="5246967" y="3089529"/>
                  </a:lnTo>
                  <a:lnTo>
                    <a:pt x="5267452" y="3076829"/>
                  </a:lnTo>
                  <a:lnTo>
                    <a:pt x="5437886" y="3076829"/>
                  </a:lnTo>
                  <a:lnTo>
                    <a:pt x="5460962" y="3089529"/>
                  </a:lnTo>
                  <a:lnTo>
                    <a:pt x="5481320" y="3102229"/>
                  </a:lnTo>
                  <a:lnTo>
                    <a:pt x="5530634" y="3102229"/>
                  </a:lnTo>
                  <a:lnTo>
                    <a:pt x="5544782" y="3089529"/>
                  </a:lnTo>
                  <a:lnTo>
                    <a:pt x="5586400" y="3089529"/>
                  </a:lnTo>
                  <a:lnTo>
                    <a:pt x="5593080" y="3102229"/>
                  </a:lnTo>
                  <a:lnTo>
                    <a:pt x="5607558" y="3102229"/>
                  </a:lnTo>
                  <a:lnTo>
                    <a:pt x="5618404" y="3089529"/>
                  </a:lnTo>
                  <a:lnTo>
                    <a:pt x="5629249" y="3089529"/>
                  </a:lnTo>
                  <a:lnTo>
                    <a:pt x="5640070" y="3076829"/>
                  </a:lnTo>
                  <a:lnTo>
                    <a:pt x="5650865" y="3064129"/>
                  </a:lnTo>
                  <a:lnTo>
                    <a:pt x="5683440" y="3064129"/>
                  </a:lnTo>
                  <a:lnTo>
                    <a:pt x="5694299" y="3076829"/>
                  </a:lnTo>
                  <a:lnTo>
                    <a:pt x="5726874" y="3076829"/>
                  </a:lnTo>
                  <a:lnTo>
                    <a:pt x="5743156" y="3064129"/>
                  </a:lnTo>
                  <a:lnTo>
                    <a:pt x="5773928" y="3064129"/>
                  </a:lnTo>
                  <a:lnTo>
                    <a:pt x="5814682" y="3076829"/>
                  </a:lnTo>
                  <a:lnTo>
                    <a:pt x="5863755" y="3089529"/>
                  </a:lnTo>
                  <a:lnTo>
                    <a:pt x="5915609" y="3089529"/>
                  </a:lnTo>
                  <a:lnTo>
                    <a:pt x="5964682" y="3076829"/>
                  </a:lnTo>
                  <a:lnTo>
                    <a:pt x="6005436" y="3064129"/>
                  </a:lnTo>
                  <a:lnTo>
                    <a:pt x="6043333" y="3051429"/>
                  </a:lnTo>
                  <a:lnTo>
                    <a:pt x="6080544" y="3064129"/>
                  </a:lnTo>
                  <a:lnTo>
                    <a:pt x="6116409" y="3064129"/>
                  </a:lnTo>
                  <a:lnTo>
                    <a:pt x="6150229" y="3051429"/>
                  </a:lnTo>
                  <a:lnTo>
                    <a:pt x="6185751" y="3051429"/>
                  </a:lnTo>
                  <a:lnTo>
                    <a:pt x="6193536" y="3064129"/>
                  </a:lnTo>
                  <a:lnTo>
                    <a:pt x="6207099" y="3089529"/>
                  </a:lnTo>
                  <a:lnTo>
                    <a:pt x="6231534" y="3102229"/>
                  </a:lnTo>
                  <a:lnTo>
                    <a:pt x="6258687" y="3114929"/>
                  </a:lnTo>
                  <a:lnTo>
                    <a:pt x="6280404" y="3102229"/>
                  </a:lnTo>
                  <a:lnTo>
                    <a:pt x="6381636" y="3102229"/>
                  </a:lnTo>
                  <a:lnTo>
                    <a:pt x="6403467" y="3089529"/>
                  </a:lnTo>
                  <a:lnTo>
                    <a:pt x="6432982" y="3089529"/>
                  </a:lnTo>
                  <a:lnTo>
                    <a:pt x="6439662" y="3102229"/>
                  </a:lnTo>
                  <a:lnTo>
                    <a:pt x="6479730" y="3114929"/>
                  </a:lnTo>
                  <a:lnTo>
                    <a:pt x="6521894" y="3102229"/>
                  </a:lnTo>
                  <a:lnTo>
                    <a:pt x="6542303" y="3089529"/>
                  </a:lnTo>
                  <a:lnTo>
                    <a:pt x="6562712" y="3076829"/>
                  </a:lnTo>
                  <a:lnTo>
                    <a:pt x="6598793" y="3064129"/>
                  </a:lnTo>
                  <a:lnTo>
                    <a:pt x="6625933" y="3064129"/>
                  </a:lnTo>
                  <a:lnTo>
                    <a:pt x="6653060" y="3076829"/>
                  </a:lnTo>
                  <a:lnTo>
                    <a:pt x="6680174" y="3076829"/>
                  </a:lnTo>
                  <a:lnTo>
                    <a:pt x="6707251" y="3089529"/>
                  </a:lnTo>
                  <a:lnTo>
                    <a:pt x="6728968" y="3076829"/>
                  </a:lnTo>
                  <a:lnTo>
                    <a:pt x="6741858" y="3064129"/>
                  </a:lnTo>
                  <a:lnTo>
                    <a:pt x="6756108" y="3064129"/>
                  </a:lnTo>
                  <a:lnTo>
                    <a:pt x="6767639" y="3076829"/>
                  </a:lnTo>
                  <a:lnTo>
                    <a:pt x="6772402" y="3089529"/>
                  </a:lnTo>
                  <a:lnTo>
                    <a:pt x="6779641" y="3089529"/>
                  </a:lnTo>
                  <a:lnTo>
                    <a:pt x="6779641" y="3102229"/>
                  </a:lnTo>
                  <a:lnTo>
                    <a:pt x="6830758" y="3102229"/>
                  </a:lnTo>
                  <a:lnTo>
                    <a:pt x="6837553" y="3114929"/>
                  </a:lnTo>
                  <a:lnTo>
                    <a:pt x="6844792" y="3127629"/>
                  </a:lnTo>
                  <a:lnTo>
                    <a:pt x="6851459" y="3114929"/>
                  </a:lnTo>
                  <a:lnTo>
                    <a:pt x="6860172" y="3114929"/>
                  </a:lnTo>
                  <a:lnTo>
                    <a:pt x="6870230" y="3102229"/>
                  </a:lnTo>
                  <a:lnTo>
                    <a:pt x="6880987" y="3089529"/>
                  </a:lnTo>
                  <a:lnTo>
                    <a:pt x="6895909" y="3089529"/>
                  </a:lnTo>
                  <a:lnTo>
                    <a:pt x="6908127" y="3102229"/>
                  </a:lnTo>
                  <a:lnTo>
                    <a:pt x="6917626" y="3102229"/>
                  </a:lnTo>
                  <a:lnTo>
                    <a:pt x="6924421" y="3114929"/>
                  </a:lnTo>
                  <a:lnTo>
                    <a:pt x="6989458" y="3114929"/>
                  </a:lnTo>
                  <a:lnTo>
                    <a:pt x="7011162" y="3127629"/>
                  </a:lnTo>
                  <a:lnTo>
                    <a:pt x="7018845" y="3114929"/>
                  </a:lnTo>
                  <a:lnTo>
                    <a:pt x="7039661" y="3114929"/>
                  </a:lnTo>
                  <a:lnTo>
                    <a:pt x="7047357" y="3127629"/>
                  </a:lnTo>
                  <a:lnTo>
                    <a:pt x="7106171" y="3127629"/>
                  </a:lnTo>
                  <a:lnTo>
                    <a:pt x="7129805" y="3114929"/>
                  </a:lnTo>
                  <a:lnTo>
                    <a:pt x="7148703" y="3102229"/>
                  </a:lnTo>
                  <a:lnTo>
                    <a:pt x="7159561" y="3089529"/>
                  </a:lnTo>
                  <a:lnTo>
                    <a:pt x="7170420" y="3089529"/>
                  </a:lnTo>
                  <a:lnTo>
                    <a:pt x="7181278" y="3102229"/>
                  </a:lnTo>
                  <a:lnTo>
                    <a:pt x="7192137" y="3102229"/>
                  </a:lnTo>
                  <a:lnTo>
                    <a:pt x="7197674" y="3114929"/>
                  </a:lnTo>
                  <a:lnTo>
                    <a:pt x="7203897" y="3114929"/>
                  </a:lnTo>
                  <a:lnTo>
                    <a:pt x="7211466" y="3127629"/>
                  </a:lnTo>
                  <a:lnTo>
                    <a:pt x="7221093" y="3140329"/>
                  </a:lnTo>
                  <a:lnTo>
                    <a:pt x="7249922" y="3114929"/>
                  </a:lnTo>
                  <a:lnTo>
                    <a:pt x="7256589" y="3102229"/>
                  </a:lnTo>
                  <a:lnTo>
                    <a:pt x="7303529" y="3102229"/>
                  </a:lnTo>
                  <a:lnTo>
                    <a:pt x="7322312" y="3089529"/>
                  </a:lnTo>
                  <a:lnTo>
                    <a:pt x="7358507" y="3089529"/>
                  </a:lnTo>
                  <a:lnTo>
                    <a:pt x="7367321" y="3076829"/>
                  </a:lnTo>
                  <a:lnTo>
                    <a:pt x="7380224" y="3076829"/>
                  </a:lnTo>
                  <a:lnTo>
                    <a:pt x="7393114" y="3089529"/>
                  </a:lnTo>
                  <a:lnTo>
                    <a:pt x="7401941" y="3089529"/>
                  </a:lnTo>
                  <a:lnTo>
                    <a:pt x="7420483" y="3102229"/>
                  </a:lnTo>
                  <a:lnTo>
                    <a:pt x="7441755" y="3102229"/>
                  </a:lnTo>
                  <a:lnTo>
                    <a:pt x="7463015" y="3089529"/>
                  </a:lnTo>
                  <a:lnTo>
                    <a:pt x="7481570" y="3076829"/>
                  </a:lnTo>
                  <a:lnTo>
                    <a:pt x="7522438" y="3089529"/>
                  </a:lnTo>
                  <a:lnTo>
                    <a:pt x="7553846" y="3089529"/>
                  </a:lnTo>
                  <a:lnTo>
                    <a:pt x="7585278" y="3076829"/>
                  </a:lnTo>
                  <a:lnTo>
                    <a:pt x="7605750" y="3064129"/>
                  </a:lnTo>
                  <a:lnTo>
                    <a:pt x="7626223" y="3051429"/>
                  </a:lnTo>
                  <a:lnTo>
                    <a:pt x="7655179" y="3051429"/>
                  </a:lnTo>
                  <a:lnTo>
                    <a:pt x="7670330" y="3064129"/>
                  </a:lnTo>
                  <a:lnTo>
                    <a:pt x="7697927" y="3076829"/>
                  </a:lnTo>
                  <a:lnTo>
                    <a:pt x="7748664" y="3076829"/>
                  </a:lnTo>
                  <a:lnTo>
                    <a:pt x="7756398" y="3089529"/>
                  </a:lnTo>
                  <a:lnTo>
                    <a:pt x="7807071" y="3089529"/>
                  </a:lnTo>
                  <a:lnTo>
                    <a:pt x="7831722" y="3102229"/>
                  </a:lnTo>
                  <a:lnTo>
                    <a:pt x="7857744" y="3102229"/>
                  </a:lnTo>
                  <a:lnTo>
                    <a:pt x="7872222" y="3089529"/>
                  </a:lnTo>
                  <a:lnTo>
                    <a:pt x="7879461" y="3089529"/>
                  </a:lnTo>
                  <a:lnTo>
                    <a:pt x="7879905" y="2962529"/>
                  </a:lnTo>
                  <a:lnTo>
                    <a:pt x="7882814" y="2146300"/>
                  </a:lnTo>
                  <a:lnTo>
                    <a:pt x="7886700" y="2146300"/>
                  </a:lnTo>
                  <a:lnTo>
                    <a:pt x="7886700" y="1057529"/>
                  </a:lnTo>
                  <a:lnTo>
                    <a:pt x="7886700" y="254000"/>
                  </a:lnTo>
                  <a:lnTo>
                    <a:pt x="7886700" y="203200"/>
                  </a:lnTo>
                  <a:close/>
                </a:path>
              </a:pathLst>
            </a:custGeom>
            <a:solidFill>
              <a:srgbClr val="007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7247" y="4148327"/>
              <a:ext cx="1319783" cy="131978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071364" y="446913"/>
            <a:ext cx="3364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Registering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8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track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your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route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8603" y="1607057"/>
            <a:ext cx="4133215" cy="2563522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400" b="1" spc="50" dirty="0">
                <a:solidFill>
                  <a:srgbClr val="FFFFFF"/>
                </a:solidFill>
                <a:latin typeface="Arial Narrow"/>
                <a:cs typeface="Arial Narrow"/>
              </a:rPr>
              <a:t>Step</a:t>
            </a:r>
            <a:r>
              <a:rPr sz="2400" b="1" spc="1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2400" b="1" spc="120" dirty="0">
                <a:solidFill>
                  <a:srgbClr val="FFFFFF"/>
                </a:solidFill>
                <a:latin typeface="Arial Narrow"/>
                <a:cs typeface="Arial Narrow"/>
              </a:rPr>
              <a:t>8</a:t>
            </a:r>
            <a:r>
              <a:rPr sz="2400" b="1" spc="120" dirty="0">
                <a:solidFill>
                  <a:srgbClr val="FFFFFF"/>
                </a:solidFill>
                <a:latin typeface="Arial Narrow"/>
                <a:cs typeface="Arial Narrow"/>
              </a:rPr>
              <a:t>:</a:t>
            </a:r>
            <a:r>
              <a:rPr sz="2400" b="1" spc="1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2400" b="1" spc="180" dirty="0">
                <a:solidFill>
                  <a:srgbClr val="FFFFFF"/>
                </a:solidFill>
                <a:latin typeface="Arial Narrow"/>
                <a:cs typeface="Arial Narrow"/>
              </a:rPr>
              <a:t>Add Time Range</a:t>
            </a:r>
            <a:endParaRPr sz="2400" dirty="0">
              <a:latin typeface="Arial Narrow"/>
              <a:cs typeface="Arial Narrow"/>
            </a:endParaRPr>
          </a:p>
          <a:p>
            <a:pPr marL="355600" marR="5080" indent="-342900">
              <a:lnSpc>
                <a:spcPct val="92600"/>
              </a:lnSpc>
              <a:spcBef>
                <a:spcPts val="1215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Arial Narrow"/>
                <a:cs typeface="Arial Narrow"/>
              </a:rPr>
              <a:t>Enter</a:t>
            </a:r>
            <a:r>
              <a:rPr sz="1800" spc="1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Arial Narrow"/>
                <a:cs typeface="Arial Narrow"/>
              </a:rPr>
              <a:t>your</a:t>
            </a:r>
            <a:r>
              <a:rPr sz="1800" spc="16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Arial Narrow"/>
                <a:cs typeface="Arial Narrow"/>
              </a:rPr>
              <a:t>notification</a:t>
            </a:r>
            <a:r>
              <a:rPr sz="1800" spc="19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Arial Narrow"/>
                <a:cs typeface="Arial Narrow"/>
              </a:rPr>
              <a:t>time</a:t>
            </a:r>
            <a:r>
              <a:rPr sz="1800" spc="19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FFFF"/>
                </a:solidFill>
                <a:latin typeface="Arial Narrow"/>
                <a:cs typeface="Arial Narrow"/>
              </a:rPr>
              <a:t>range,</a:t>
            </a:r>
            <a:r>
              <a:rPr sz="1800" spc="1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Arial Narrow"/>
                <a:cs typeface="Arial Narrow"/>
              </a:rPr>
              <a:t>so </a:t>
            </a:r>
            <a:r>
              <a:rPr sz="1800" spc="55" dirty="0">
                <a:solidFill>
                  <a:srgbClr val="FFFFFF"/>
                </a:solidFill>
                <a:latin typeface="Arial Narrow"/>
                <a:cs typeface="Arial Narrow"/>
              </a:rPr>
              <a:t>you’re</a:t>
            </a:r>
            <a:r>
              <a:rPr sz="1800" spc="9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Arial Narrow"/>
                <a:cs typeface="Arial Narrow"/>
              </a:rPr>
              <a:t>only</a:t>
            </a:r>
            <a:r>
              <a:rPr sz="1800" spc="9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Arial Narrow"/>
                <a:cs typeface="Arial Narrow"/>
              </a:rPr>
              <a:t>notified</a:t>
            </a:r>
            <a:r>
              <a:rPr sz="1800" spc="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Arial Narrow"/>
                <a:cs typeface="Arial Narrow"/>
              </a:rPr>
              <a:t>if</a:t>
            </a:r>
            <a:r>
              <a:rPr sz="1800" spc="1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1800" spc="1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Arial Narrow"/>
                <a:cs typeface="Arial Narrow"/>
              </a:rPr>
              <a:t>bus</a:t>
            </a:r>
            <a:r>
              <a:rPr sz="1800" spc="9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Arial Narrow"/>
                <a:cs typeface="Arial Narrow"/>
              </a:rPr>
              <a:t>enters</a:t>
            </a:r>
            <a:r>
              <a:rPr sz="1800" spc="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spc="114" dirty="0">
                <a:solidFill>
                  <a:srgbClr val="FFFFFF"/>
                </a:solidFill>
                <a:latin typeface="Arial Narrow"/>
                <a:cs typeface="Arial Narrow"/>
              </a:rPr>
              <a:t>this area around this time</a:t>
            </a:r>
          </a:p>
          <a:p>
            <a:pPr marL="355600" marR="5080" indent="-342900">
              <a:lnSpc>
                <a:spcPct val="92600"/>
              </a:lnSpc>
              <a:spcBef>
                <a:spcPts val="121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pc="50" dirty="0">
                <a:solidFill>
                  <a:srgbClr val="FFFFFF"/>
                </a:solidFill>
                <a:latin typeface="Arial Narrow"/>
                <a:cs typeface="Arial Narrow"/>
              </a:rPr>
              <a:t>We recommend no more than 30 minutes before or after your scheduled stop time</a:t>
            </a:r>
            <a:endParaRPr dirty="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1035"/>
              </a:spcBef>
              <a:buFont typeface="Arial"/>
              <a:buChar char="•"/>
              <a:tabLst>
                <a:tab pos="354965" algn="l"/>
              </a:tabLst>
            </a:pPr>
            <a:r>
              <a:rPr sz="1800" spc="50" dirty="0">
                <a:solidFill>
                  <a:srgbClr val="FFFFFF"/>
                </a:solidFill>
                <a:latin typeface="Arial Narrow"/>
                <a:cs typeface="Arial Narrow"/>
              </a:rPr>
              <a:t>When</a:t>
            </a:r>
            <a:r>
              <a:rPr sz="1800" spc="1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FFFF"/>
                </a:solidFill>
                <a:latin typeface="Arial Narrow"/>
                <a:cs typeface="Arial Narrow"/>
              </a:rPr>
              <a:t>done,</a:t>
            </a:r>
            <a:r>
              <a:rPr sz="1800" spc="1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FFFF"/>
                </a:solidFill>
                <a:latin typeface="Arial Narrow"/>
                <a:cs typeface="Arial Narrow"/>
              </a:rPr>
              <a:t>select</a:t>
            </a:r>
            <a:r>
              <a:rPr sz="1800" spc="2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Arial Narrow"/>
                <a:cs typeface="Arial Narrow"/>
              </a:rPr>
              <a:t>“Pick</a:t>
            </a:r>
            <a:r>
              <a:rPr sz="1800" spc="1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Arial Narrow"/>
                <a:cs typeface="Arial Narrow"/>
              </a:rPr>
              <a:t>this</a:t>
            </a:r>
            <a:r>
              <a:rPr sz="1800" spc="2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Arial Narrow"/>
                <a:cs typeface="Arial Narrow"/>
              </a:rPr>
              <a:t>location”</a:t>
            </a:r>
            <a:endParaRPr sz="1800" dirty="0">
              <a:latin typeface="Arial Narrow"/>
              <a:cs typeface="Arial Narro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732" y="1191767"/>
            <a:ext cx="2311908" cy="421690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0" dirty="0"/>
              <a:t>Caring</a:t>
            </a:r>
            <a:r>
              <a:rPr spc="160" dirty="0"/>
              <a:t> </a:t>
            </a:r>
            <a:r>
              <a:rPr spc="10" dirty="0"/>
              <a:t>for</a:t>
            </a:r>
            <a:r>
              <a:rPr spc="150" dirty="0"/>
              <a:t> </a:t>
            </a:r>
            <a:r>
              <a:rPr spc="10" dirty="0"/>
              <a:t>students.</a:t>
            </a:r>
            <a:r>
              <a:rPr spc="135" dirty="0"/>
              <a:t> </a:t>
            </a:r>
            <a:r>
              <a:rPr spc="10" dirty="0"/>
              <a:t>That</a:t>
            </a:r>
            <a:r>
              <a:rPr spc="135" dirty="0"/>
              <a:t> </a:t>
            </a:r>
            <a:r>
              <a:rPr spc="10" dirty="0"/>
              <a:t>is</a:t>
            </a:r>
            <a:r>
              <a:rPr spc="140" dirty="0"/>
              <a:t> </a:t>
            </a:r>
            <a:r>
              <a:rPr spc="10" dirty="0"/>
              <a:t>our</a:t>
            </a:r>
            <a:r>
              <a:rPr spc="125" dirty="0"/>
              <a:t> </a:t>
            </a:r>
            <a:r>
              <a:rPr spc="10" dirty="0"/>
              <a:t>First</a:t>
            </a:r>
            <a:r>
              <a:rPr spc="165" dirty="0"/>
              <a:t> </a:t>
            </a:r>
            <a:r>
              <a:rPr spc="-10" dirty="0"/>
              <a:t>priority.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04"/>
              </a:lnSpc>
              <a:spcBef>
                <a:spcPts val="100"/>
              </a:spcBef>
            </a:pPr>
            <a:r>
              <a:rPr spc="-10" dirty="0"/>
              <a:t>ParentView</a:t>
            </a:r>
          </a:p>
          <a:p>
            <a:pPr marL="12700">
              <a:lnSpc>
                <a:spcPts val="3304"/>
              </a:lnSpc>
            </a:pPr>
            <a:r>
              <a:rPr spc="75" dirty="0"/>
              <a:t>Self-</a:t>
            </a:r>
            <a:r>
              <a:rPr dirty="0"/>
              <a:t>Guided</a:t>
            </a:r>
            <a:r>
              <a:rPr spc="229" dirty="0"/>
              <a:t> </a:t>
            </a:r>
            <a:r>
              <a:rPr spc="-10" dirty="0"/>
              <a:t>Tools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0600" y="2081175"/>
            <a:ext cx="652780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spc="50" dirty="0">
                <a:solidFill>
                  <a:srgbClr val="404040"/>
                </a:solidFill>
                <a:latin typeface="Arial Narrow"/>
                <a:cs typeface="Arial Narrow"/>
              </a:rPr>
              <a:t>Step</a:t>
            </a:r>
            <a:r>
              <a:rPr sz="2000" spc="75" dirty="0">
                <a:solidFill>
                  <a:srgbClr val="404040"/>
                </a:solidFill>
                <a:latin typeface="Arial Narrow"/>
                <a:cs typeface="Arial Narrow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Arial Narrow"/>
                <a:cs typeface="Arial Narrow"/>
              </a:rPr>
              <a:t>1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7887" y="1468627"/>
            <a:ext cx="7886700" cy="3999865"/>
            <a:chOff x="627887" y="1468627"/>
            <a:chExt cx="7886700" cy="3999865"/>
          </a:xfrm>
        </p:grpSpPr>
        <p:sp>
          <p:nvSpPr>
            <p:cNvPr id="5" name="object 5"/>
            <p:cNvSpPr/>
            <p:nvPr/>
          </p:nvSpPr>
          <p:spPr>
            <a:xfrm>
              <a:off x="627887" y="1758695"/>
              <a:ext cx="7886700" cy="2616835"/>
            </a:xfrm>
            <a:custGeom>
              <a:avLst/>
              <a:gdLst/>
              <a:ahLst/>
              <a:cxnLst/>
              <a:rect l="l" t="t" r="r" b="b"/>
              <a:pathLst>
                <a:path w="7886700" h="2616835">
                  <a:moveTo>
                    <a:pt x="7886700" y="0"/>
                  </a:moveTo>
                  <a:lnTo>
                    <a:pt x="0" y="0"/>
                  </a:lnTo>
                  <a:lnTo>
                    <a:pt x="0" y="2616708"/>
                  </a:lnTo>
                  <a:lnTo>
                    <a:pt x="7886700" y="2616708"/>
                  </a:lnTo>
                  <a:lnTo>
                    <a:pt x="7886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7888" y="1468627"/>
              <a:ext cx="7886700" cy="3204210"/>
            </a:xfrm>
            <a:custGeom>
              <a:avLst/>
              <a:gdLst/>
              <a:ahLst/>
              <a:cxnLst/>
              <a:rect l="l" t="t" r="r" b="b"/>
              <a:pathLst>
                <a:path w="7886700" h="3204210">
                  <a:moveTo>
                    <a:pt x="7886700" y="203200"/>
                  </a:moveTo>
                  <a:lnTo>
                    <a:pt x="7867358" y="203200"/>
                  </a:lnTo>
                  <a:lnTo>
                    <a:pt x="7864983" y="190500"/>
                  </a:lnTo>
                  <a:lnTo>
                    <a:pt x="7857744" y="190500"/>
                  </a:lnTo>
                  <a:lnTo>
                    <a:pt x="7850505" y="203200"/>
                  </a:lnTo>
                  <a:lnTo>
                    <a:pt x="7842694" y="215900"/>
                  </a:lnTo>
                  <a:lnTo>
                    <a:pt x="7818945" y="215900"/>
                  </a:lnTo>
                  <a:lnTo>
                    <a:pt x="7807071" y="203200"/>
                  </a:lnTo>
                  <a:lnTo>
                    <a:pt x="7793266" y="215900"/>
                  </a:lnTo>
                  <a:lnTo>
                    <a:pt x="7783538" y="215900"/>
                  </a:lnTo>
                  <a:lnTo>
                    <a:pt x="7776527" y="228600"/>
                  </a:lnTo>
                  <a:lnTo>
                    <a:pt x="7770876" y="241300"/>
                  </a:lnTo>
                  <a:lnTo>
                    <a:pt x="7762062" y="241300"/>
                  </a:lnTo>
                  <a:lnTo>
                    <a:pt x="7749222" y="254000"/>
                  </a:lnTo>
                  <a:lnTo>
                    <a:pt x="7736370" y="254000"/>
                  </a:lnTo>
                  <a:lnTo>
                    <a:pt x="7727569" y="241300"/>
                  </a:lnTo>
                  <a:lnTo>
                    <a:pt x="7715567" y="228600"/>
                  </a:lnTo>
                  <a:lnTo>
                    <a:pt x="7688885" y="203200"/>
                  </a:lnTo>
                  <a:lnTo>
                    <a:pt x="7676896" y="190500"/>
                  </a:lnTo>
                  <a:lnTo>
                    <a:pt x="7605179" y="190500"/>
                  </a:lnTo>
                  <a:lnTo>
                    <a:pt x="7548410" y="177800"/>
                  </a:lnTo>
                  <a:lnTo>
                    <a:pt x="7452614" y="177800"/>
                  </a:lnTo>
                  <a:lnTo>
                    <a:pt x="7419467" y="190500"/>
                  </a:lnTo>
                  <a:lnTo>
                    <a:pt x="7393787" y="177800"/>
                  </a:lnTo>
                  <a:lnTo>
                    <a:pt x="7372185" y="177800"/>
                  </a:lnTo>
                  <a:lnTo>
                    <a:pt x="7351268" y="152400"/>
                  </a:lnTo>
                  <a:lnTo>
                    <a:pt x="7327735" y="152400"/>
                  </a:lnTo>
                  <a:lnTo>
                    <a:pt x="7311453" y="165100"/>
                  </a:lnTo>
                  <a:lnTo>
                    <a:pt x="7271639" y="165100"/>
                  </a:lnTo>
                  <a:lnTo>
                    <a:pt x="7264400" y="152400"/>
                  </a:lnTo>
                  <a:lnTo>
                    <a:pt x="7242810" y="165100"/>
                  </a:lnTo>
                  <a:lnTo>
                    <a:pt x="7221931" y="165100"/>
                  </a:lnTo>
                  <a:lnTo>
                    <a:pt x="7202398" y="177800"/>
                  </a:lnTo>
                  <a:lnTo>
                    <a:pt x="7184898" y="177800"/>
                  </a:lnTo>
                  <a:lnTo>
                    <a:pt x="7157517" y="165100"/>
                  </a:lnTo>
                  <a:lnTo>
                    <a:pt x="7089203" y="139700"/>
                  </a:lnTo>
                  <a:lnTo>
                    <a:pt x="7061835" y="152400"/>
                  </a:lnTo>
                  <a:lnTo>
                    <a:pt x="7052894" y="165100"/>
                  </a:lnTo>
                  <a:lnTo>
                    <a:pt x="7024167" y="165100"/>
                  </a:lnTo>
                  <a:lnTo>
                    <a:pt x="7011162" y="152400"/>
                  </a:lnTo>
                  <a:lnTo>
                    <a:pt x="6987946" y="139700"/>
                  </a:lnTo>
                  <a:lnTo>
                    <a:pt x="6943560" y="127000"/>
                  </a:lnTo>
                  <a:lnTo>
                    <a:pt x="6889801" y="114300"/>
                  </a:lnTo>
                  <a:lnTo>
                    <a:pt x="6801358" y="114300"/>
                  </a:lnTo>
                  <a:lnTo>
                    <a:pt x="6764706" y="101600"/>
                  </a:lnTo>
                  <a:lnTo>
                    <a:pt x="6524587" y="101600"/>
                  </a:lnTo>
                  <a:lnTo>
                    <a:pt x="6475730" y="114300"/>
                  </a:lnTo>
                  <a:lnTo>
                    <a:pt x="6444348" y="114300"/>
                  </a:lnTo>
                  <a:lnTo>
                    <a:pt x="6414300" y="127000"/>
                  </a:lnTo>
                  <a:lnTo>
                    <a:pt x="6331178" y="127000"/>
                  </a:lnTo>
                  <a:lnTo>
                    <a:pt x="6310261" y="114300"/>
                  </a:lnTo>
                  <a:lnTo>
                    <a:pt x="6290691" y="114300"/>
                  </a:lnTo>
                  <a:lnTo>
                    <a:pt x="6273165" y="101600"/>
                  </a:lnTo>
                  <a:lnTo>
                    <a:pt x="6239345" y="88900"/>
                  </a:lnTo>
                  <a:lnTo>
                    <a:pt x="6203505" y="76200"/>
                  </a:lnTo>
                  <a:lnTo>
                    <a:pt x="6166320" y="63500"/>
                  </a:lnTo>
                  <a:lnTo>
                    <a:pt x="6035192" y="63500"/>
                  </a:lnTo>
                  <a:lnTo>
                    <a:pt x="5984646" y="50800"/>
                  </a:lnTo>
                  <a:lnTo>
                    <a:pt x="5935484" y="63500"/>
                  </a:lnTo>
                  <a:lnTo>
                    <a:pt x="5889752" y="76200"/>
                  </a:lnTo>
                  <a:lnTo>
                    <a:pt x="5877865" y="88900"/>
                  </a:lnTo>
                  <a:lnTo>
                    <a:pt x="5865317" y="88900"/>
                  </a:lnTo>
                  <a:lnTo>
                    <a:pt x="5854116" y="76200"/>
                  </a:lnTo>
                  <a:lnTo>
                    <a:pt x="5846318" y="63500"/>
                  </a:lnTo>
                  <a:lnTo>
                    <a:pt x="5835777" y="50800"/>
                  </a:lnTo>
                  <a:lnTo>
                    <a:pt x="5825236" y="38100"/>
                  </a:lnTo>
                  <a:lnTo>
                    <a:pt x="5793498" y="25400"/>
                  </a:lnTo>
                  <a:lnTo>
                    <a:pt x="5754941" y="25400"/>
                  </a:lnTo>
                  <a:lnTo>
                    <a:pt x="5713361" y="38100"/>
                  </a:lnTo>
                  <a:lnTo>
                    <a:pt x="5672620" y="38100"/>
                  </a:lnTo>
                  <a:lnTo>
                    <a:pt x="5636514" y="50800"/>
                  </a:lnTo>
                  <a:lnTo>
                    <a:pt x="5600878" y="38100"/>
                  </a:lnTo>
                  <a:lnTo>
                    <a:pt x="5568645" y="25400"/>
                  </a:lnTo>
                  <a:lnTo>
                    <a:pt x="5506212" y="0"/>
                  </a:lnTo>
                  <a:lnTo>
                    <a:pt x="5496814" y="12700"/>
                  </a:lnTo>
                  <a:lnTo>
                    <a:pt x="5469102" y="12700"/>
                  </a:lnTo>
                  <a:lnTo>
                    <a:pt x="5440032" y="25400"/>
                  </a:lnTo>
                  <a:lnTo>
                    <a:pt x="5256022" y="25400"/>
                  </a:lnTo>
                  <a:lnTo>
                    <a:pt x="5191417" y="50800"/>
                  </a:lnTo>
                  <a:lnTo>
                    <a:pt x="5145062" y="63500"/>
                  </a:lnTo>
                  <a:lnTo>
                    <a:pt x="5098364" y="63500"/>
                  </a:lnTo>
                  <a:lnTo>
                    <a:pt x="5050269" y="76200"/>
                  </a:lnTo>
                  <a:lnTo>
                    <a:pt x="4999736" y="63500"/>
                  </a:lnTo>
                  <a:lnTo>
                    <a:pt x="4955121" y="63500"/>
                  </a:lnTo>
                  <a:lnTo>
                    <a:pt x="4908753" y="50800"/>
                  </a:lnTo>
                  <a:lnTo>
                    <a:pt x="4814252" y="50800"/>
                  </a:lnTo>
                  <a:lnTo>
                    <a:pt x="4767885" y="63500"/>
                  </a:lnTo>
                  <a:lnTo>
                    <a:pt x="4723295" y="63500"/>
                  </a:lnTo>
                  <a:lnTo>
                    <a:pt x="4681347" y="88900"/>
                  </a:lnTo>
                  <a:lnTo>
                    <a:pt x="4651819" y="88900"/>
                  </a:lnTo>
                  <a:lnTo>
                    <a:pt x="4645152" y="76200"/>
                  </a:lnTo>
                  <a:lnTo>
                    <a:pt x="4611535" y="50800"/>
                  </a:lnTo>
                  <a:lnTo>
                    <a:pt x="4571479" y="38100"/>
                  </a:lnTo>
                  <a:lnTo>
                    <a:pt x="4478782" y="38100"/>
                  </a:lnTo>
                  <a:lnTo>
                    <a:pt x="4429544" y="50800"/>
                  </a:lnTo>
                  <a:lnTo>
                    <a:pt x="4380649" y="50800"/>
                  </a:lnTo>
                  <a:lnTo>
                    <a:pt x="4333799" y="63500"/>
                  </a:lnTo>
                  <a:lnTo>
                    <a:pt x="4290695" y="63500"/>
                  </a:lnTo>
                  <a:lnTo>
                    <a:pt x="4234243" y="50800"/>
                  </a:lnTo>
                  <a:lnTo>
                    <a:pt x="4126852" y="50800"/>
                  </a:lnTo>
                  <a:lnTo>
                    <a:pt x="4066413" y="63500"/>
                  </a:lnTo>
                  <a:lnTo>
                    <a:pt x="4039146" y="63500"/>
                  </a:lnTo>
                  <a:lnTo>
                    <a:pt x="4011206" y="76200"/>
                  </a:lnTo>
                  <a:lnTo>
                    <a:pt x="3927170" y="76200"/>
                  </a:lnTo>
                  <a:lnTo>
                    <a:pt x="3921633" y="63500"/>
                  </a:lnTo>
                  <a:lnTo>
                    <a:pt x="3893477" y="63500"/>
                  </a:lnTo>
                  <a:lnTo>
                    <a:pt x="3842969" y="76200"/>
                  </a:lnTo>
                  <a:lnTo>
                    <a:pt x="3788372" y="88900"/>
                  </a:lnTo>
                  <a:lnTo>
                    <a:pt x="3720985" y="88900"/>
                  </a:lnTo>
                  <a:lnTo>
                    <a:pt x="3694633" y="76200"/>
                  </a:lnTo>
                  <a:lnTo>
                    <a:pt x="3669627" y="63500"/>
                  </a:lnTo>
                  <a:lnTo>
                    <a:pt x="3646678" y="63500"/>
                  </a:lnTo>
                  <a:lnTo>
                    <a:pt x="3611854" y="76200"/>
                  </a:lnTo>
                  <a:lnTo>
                    <a:pt x="3536835" y="101600"/>
                  </a:lnTo>
                  <a:lnTo>
                    <a:pt x="3502025" y="114300"/>
                  </a:lnTo>
                  <a:lnTo>
                    <a:pt x="3479393" y="101600"/>
                  </a:lnTo>
                  <a:lnTo>
                    <a:pt x="3462210" y="88900"/>
                  </a:lnTo>
                  <a:lnTo>
                    <a:pt x="3445014" y="88900"/>
                  </a:lnTo>
                  <a:lnTo>
                    <a:pt x="3422396" y="101600"/>
                  </a:lnTo>
                  <a:lnTo>
                    <a:pt x="3345027" y="101600"/>
                  </a:lnTo>
                  <a:lnTo>
                    <a:pt x="3321050" y="114300"/>
                  </a:lnTo>
                  <a:lnTo>
                    <a:pt x="3217938" y="114300"/>
                  </a:lnTo>
                  <a:lnTo>
                    <a:pt x="3163760" y="101600"/>
                  </a:lnTo>
                  <a:lnTo>
                    <a:pt x="3110598" y="101600"/>
                  </a:lnTo>
                  <a:lnTo>
                    <a:pt x="3060573" y="88900"/>
                  </a:lnTo>
                  <a:lnTo>
                    <a:pt x="3013024" y="101600"/>
                  </a:lnTo>
                  <a:lnTo>
                    <a:pt x="2967482" y="114300"/>
                  </a:lnTo>
                  <a:lnTo>
                    <a:pt x="2879725" y="165100"/>
                  </a:lnTo>
                  <a:lnTo>
                    <a:pt x="2862757" y="165100"/>
                  </a:lnTo>
                  <a:lnTo>
                    <a:pt x="2847149" y="152400"/>
                  </a:lnTo>
                  <a:lnTo>
                    <a:pt x="2836964" y="152400"/>
                  </a:lnTo>
                  <a:lnTo>
                    <a:pt x="2836291" y="139700"/>
                  </a:lnTo>
                  <a:lnTo>
                    <a:pt x="2834932" y="114300"/>
                  </a:lnTo>
                  <a:lnTo>
                    <a:pt x="2830855" y="101600"/>
                  </a:lnTo>
                  <a:lnTo>
                    <a:pt x="2824073" y="88900"/>
                  </a:lnTo>
                  <a:lnTo>
                    <a:pt x="2814574" y="76200"/>
                  </a:lnTo>
                  <a:lnTo>
                    <a:pt x="2771724" y="76200"/>
                  </a:lnTo>
                  <a:lnTo>
                    <a:pt x="2763050" y="88900"/>
                  </a:lnTo>
                  <a:lnTo>
                    <a:pt x="2753029" y="88900"/>
                  </a:lnTo>
                  <a:lnTo>
                    <a:pt x="2742311" y="101600"/>
                  </a:lnTo>
                  <a:lnTo>
                    <a:pt x="2707690" y="101600"/>
                  </a:lnTo>
                  <a:lnTo>
                    <a:pt x="2698877" y="88900"/>
                  </a:lnTo>
                  <a:lnTo>
                    <a:pt x="2691638" y="88900"/>
                  </a:lnTo>
                  <a:lnTo>
                    <a:pt x="2675229" y="101600"/>
                  </a:lnTo>
                  <a:lnTo>
                    <a:pt x="2658148" y="114300"/>
                  </a:lnTo>
                  <a:lnTo>
                    <a:pt x="2639720" y="127000"/>
                  </a:lnTo>
                  <a:lnTo>
                    <a:pt x="2619248" y="139700"/>
                  </a:lnTo>
                  <a:lnTo>
                    <a:pt x="2598432" y="139700"/>
                  </a:lnTo>
                  <a:lnTo>
                    <a:pt x="2589720" y="127000"/>
                  </a:lnTo>
                  <a:lnTo>
                    <a:pt x="2511844" y="127000"/>
                  </a:lnTo>
                  <a:lnTo>
                    <a:pt x="2489073" y="139700"/>
                  </a:lnTo>
                  <a:lnTo>
                    <a:pt x="2474595" y="139700"/>
                  </a:lnTo>
                  <a:lnTo>
                    <a:pt x="2448801" y="127000"/>
                  </a:lnTo>
                  <a:lnTo>
                    <a:pt x="2425725" y="127000"/>
                  </a:lnTo>
                  <a:lnTo>
                    <a:pt x="2405367" y="114300"/>
                  </a:lnTo>
                  <a:lnTo>
                    <a:pt x="2387727" y="101600"/>
                  </a:lnTo>
                  <a:lnTo>
                    <a:pt x="2371547" y="114300"/>
                  </a:lnTo>
                  <a:lnTo>
                    <a:pt x="2341905" y="114300"/>
                  </a:lnTo>
                  <a:lnTo>
                    <a:pt x="2329815" y="127000"/>
                  </a:lnTo>
                  <a:lnTo>
                    <a:pt x="2308999" y="127000"/>
                  </a:lnTo>
                  <a:lnTo>
                    <a:pt x="2300287" y="114300"/>
                  </a:lnTo>
                  <a:lnTo>
                    <a:pt x="2268283" y="114300"/>
                  </a:lnTo>
                  <a:lnTo>
                    <a:pt x="2246566" y="127000"/>
                  </a:lnTo>
                  <a:lnTo>
                    <a:pt x="2224913" y="152400"/>
                  </a:lnTo>
                  <a:lnTo>
                    <a:pt x="2214092" y="152400"/>
                  </a:lnTo>
                  <a:lnTo>
                    <a:pt x="2203246" y="139700"/>
                  </a:lnTo>
                  <a:lnTo>
                    <a:pt x="2143531" y="139700"/>
                  </a:lnTo>
                  <a:lnTo>
                    <a:pt x="2127250" y="152400"/>
                  </a:lnTo>
                  <a:lnTo>
                    <a:pt x="2120011" y="152400"/>
                  </a:lnTo>
                  <a:lnTo>
                    <a:pt x="2120011" y="139700"/>
                  </a:lnTo>
                  <a:lnTo>
                    <a:pt x="2112772" y="139700"/>
                  </a:lnTo>
                  <a:lnTo>
                    <a:pt x="2072005" y="127000"/>
                  </a:lnTo>
                  <a:lnTo>
                    <a:pt x="1922005" y="127000"/>
                  </a:lnTo>
                  <a:lnTo>
                    <a:pt x="1881251" y="152400"/>
                  </a:lnTo>
                  <a:lnTo>
                    <a:pt x="1806143" y="152400"/>
                  </a:lnTo>
                  <a:lnTo>
                    <a:pt x="1770278" y="139700"/>
                  </a:lnTo>
                  <a:lnTo>
                    <a:pt x="1736471" y="152400"/>
                  </a:lnTo>
                  <a:lnTo>
                    <a:pt x="1700936" y="152400"/>
                  </a:lnTo>
                  <a:lnTo>
                    <a:pt x="1693164" y="139700"/>
                  </a:lnTo>
                  <a:lnTo>
                    <a:pt x="1679587" y="127000"/>
                  </a:lnTo>
                  <a:lnTo>
                    <a:pt x="1667370" y="114300"/>
                  </a:lnTo>
                  <a:lnTo>
                    <a:pt x="1655152" y="101600"/>
                  </a:lnTo>
                  <a:lnTo>
                    <a:pt x="1606296" y="101600"/>
                  </a:lnTo>
                  <a:lnTo>
                    <a:pt x="1599730" y="114300"/>
                  </a:lnTo>
                  <a:lnTo>
                    <a:pt x="1447038" y="114300"/>
                  </a:lnTo>
                  <a:lnTo>
                    <a:pt x="1406956" y="101600"/>
                  </a:lnTo>
                  <a:lnTo>
                    <a:pt x="1323975" y="127000"/>
                  </a:lnTo>
                  <a:lnTo>
                    <a:pt x="1287907" y="139700"/>
                  </a:lnTo>
                  <a:lnTo>
                    <a:pt x="1233627" y="139700"/>
                  </a:lnTo>
                  <a:lnTo>
                    <a:pt x="1179449" y="114300"/>
                  </a:lnTo>
                  <a:lnTo>
                    <a:pt x="1174013" y="114300"/>
                  </a:lnTo>
                  <a:lnTo>
                    <a:pt x="1157732" y="139700"/>
                  </a:lnTo>
                  <a:lnTo>
                    <a:pt x="1119047" y="139700"/>
                  </a:lnTo>
                  <a:lnTo>
                    <a:pt x="1114298" y="127000"/>
                  </a:lnTo>
                  <a:lnTo>
                    <a:pt x="1099820" y="101600"/>
                  </a:lnTo>
                  <a:lnTo>
                    <a:pt x="1092581" y="101600"/>
                  </a:lnTo>
                  <a:lnTo>
                    <a:pt x="1092581" y="114300"/>
                  </a:lnTo>
                  <a:lnTo>
                    <a:pt x="1065428" y="114300"/>
                  </a:lnTo>
                  <a:lnTo>
                    <a:pt x="1055928" y="101600"/>
                  </a:lnTo>
                  <a:lnTo>
                    <a:pt x="1049147" y="88900"/>
                  </a:lnTo>
                  <a:lnTo>
                    <a:pt x="1035227" y="88900"/>
                  </a:lnTo>
                  <a:lnTo>
                    <a:pt x="1026515" y="101600"/>
                  </a:lnTo>
                  <a:lnTo>
                    <a:pt x="1016457" y="101600"/>
                  </a:lnTo>
                  <a:lnTo>
                    <a:pt x="1005713" y="114300"/>
                  </a:lnTo>
                  <a:lnTo>
                    <a:pt x="978560" y="114300"/>
                  </a:lnTo>
                  <a:lnTo>
                    <a:pt x="969060" y="101600"/>
                  </a:lnTo>
                  <a:lnTo>
                    <a:pt x="962279" y="101600"/>
                  </a:lnTo>
                  <a:lnTo>
                    <a:pt x="940574" y="88900"/>
                  </a:lnTo>
                  <a:lnTo>
                    <a:pt x="839343" y="88900"/>
                  </a:lnTo>
                  <a:lnTo>
                    <a:pt x="808228" y="76200"/>
                  </a:lnTo>
                  <a:lnTo>
                    <a:pt x="780516" y="76200"/>
                  </a:lnTo>
                  <a:lnTo>
                    <a:pt x="756881" y="88900"/>
                  </a:lnTo>
                  <a:lnTo>
                    <a:pt x="737997" y="114300"/>
                  </a:lnTo>
                  <a:lnTo>
                    <a:pt x="705408" y="114300"/>
                  </a:lnTo>
                  <a:lnTo>
                    <a:pt x="694563" y="101600"/>
                  </a:lnTo>
                  <a:lnTo>
                    <a:pt x="689013" y="101600"/>
                  </a:lnTo>
                  <a:lnTo>
                    <a:pt x="682790" y="88900"/>
                  </a:lnTo>
                  <a:lnTo>
                    <a:pt x="675220" y="76200"/>
                  </a:lnTo>
                  <a:lnTo>
                    <a:pt x="665607" y="76200"/>
                  </a:lnTo>
                  <a:lnTo>
                    <a:pt x="636727" y="101600"/>
                  </a:lnTo>
                  <a:lnTo>
                    <a:pt x="630047" y="101600"/>
                  </a:lnTo>
                  <a:lnTo>
                    <a:pt x="621347" y="114300"/>
                  </a:lnTo>
                  <a:lnTo>
                    <a:pt x="545592" y="114300"/>
                  </a:lnTo>
                  <a:lnTo>
                    <a:pt x="528193" y="127000"/>
                  </a:lnTo>
                  <a:lnTo>
                    <a:pt x="493585" y="127000"/>
                  </a:lnTo>
                  <a:lnTo>
                    <a:pt x="484784" y="114300"/>
                  </a:lnTo>
                  <a:lnTo>
                    <a:pt x="466229" y="101600"/>
                  </a:lnTo>
                  <a:lnTo>
                    <a:pt x="423722" y="127000"/>
                  </a:lnTo>
                  <a:lnTo>
                    <a:pt x="301396" y="127000"/>
                  </a:lnTo>
                  <a:lnTo>
                    <a:pt x="260477" y="152400"/>
                  </a:lnTo>
                  <a:lnTo>
                    <a:pt x="253911" y="152400"/>
                  </a:lnTo>
                  <a:lnTo>
                    <a:pt x="245999" y="165100"/>
                  </a:lnTo>
                  <a:lnTo>
                    <a:pt x="231533" y="165100"/>
                  </a:lnTo>
                  <a:lnTo>
                    <a:pt x="216382" y="152400"/>
                  </a:lnTo>
                  <a:lnTo>
                    <a:pt x="188785" y="139700"/>
                  </a:lnTo>
                  <a:lnTo>
                    <a:pt x="173647" y="127000"/>
                  </a:lnTo>
                  <a:lnTo>
                    <a:pt x="130238" y="127000"/>
                  </a:lnTo>
                  <a:lnTo>
                    <a:pt x="104228" y="114300"/>
                  </a:lnTo>
                  <a:lnTo>
                    <a:pt x="21704" y="114300"/>
                  </a:lnTo>
                  <a:lnTo>
                    <a:pt x="14465" y="127000"/>
                  </a:lnTo>
                  <a:lnTo>
                    <a:pt x="7239" y="127000"/>
                  </a:lnTo>
                  <a:lnTo>
                    <a:pt x="3898" y="1057529"/>
                  </a:lnTo>
                  <a:lnTo>
                    <a:pt x="0" y="1057529"/>
                  </a:lnTo>
                  <a:lnTo>
                    <a:pt x="0" y="2146300"/>
                  </a:lnTo>
                  <a:lnTo>
                    <a:pt x="0" y="3000629"/>
                  </a:lnTo>
                  <a:lnTo>
                    <a:pt x="13563" y="3000629"/>
                  </a:lnTo>
                  <a:lnTo>
                    <a:pt x="19329" y="3013329"/>
                  </a:lnTo>
                  <a:lnTo>
                    <a:pt x="21704" y="3026029"/>
                  </a:lnTo>
                  <a:lnTo>
                    <a:pt x="28943" y="3026029"/>
                  </a:lnTo>
                  <a:lnTo>
                    <a:pt x="28943" y="3013329"/>
                  </a:lnTo>
                  <a:lnTo>
                    <a:pt x="36182" y="3013329"/>
                  </a:lnTo>
                  <a:lnTo>
                    <a:pt x="43967" y="3000629"/>
                  </a:lnTo>
                  <a:lnTo>
                    <a:pt x="93370" y="3000629"/>
                  </a:lnTo>
                  <a:lnTo>
                    <a:pt x="103098" y="2987929"/>
                  </a:lnTo>
                  <a:lnTo>
                    <a:pt x="110109" y="2987929"/>
                  </a:lnTo>
                  <a:lnTo>
                    <a:pt x="115773" y="2975229"/>
                  </a:lnTo>
                  <a:lnTo>
                    <a:pt x="124574" y="2962529"/>
                  </a:lnTo>
                  <a:lnTo>
                    <a:pt x="159181" y="2962529"/>
                  </a:lnTo>
                  <a:lnTo>
                    <a:pt x="171157" y="2975229"/>
                  </a:lnTo>
                  <a:lnTo>
                    <a:pt x="197840" y="3000629"/>
                  </a:lnTo>
                  <a:lnTo>
                    <a:pt x="209829" y="3026029"/>
                  </a:lnTo>
                  <a:lnTo>
                    <a:pt x="217068" y="3013329"/>
                  </a:lnTo>
                  <a:lnTo>
                    <a:pt x="231533" y="3013329"/>
                  </a:lnTo>
                  <a:lnTo>
                    <a:pt x="281495" y="3026029"/>
                  </a:lnTo>
                  <a:lnTo>
                    <a:pt x="492912" y="3026029"/>
                  </a:lnTo>
                  <a:lnTo>
                    <a:pt x="514515" y="3038729"/>
                  </a:lnTo>
                  <a:lnTo>
                    <a:pt x="535432" y="3051429"/>
                  </a:lnTo>
                  <a:lnTo>
                    <a:pt x="542658" y="3051429"/>
                  </a:lnTo>
                  <a:lnTo>
                    <a:pt x="542658" y="3064129"/>
                  </a:lnTo>
                  <a:lnTo>
                    <a:pt x="558939" y="3051429"/>
                  </a:lnTo>
                  <a:lnTo>
                    <a:pt x="591502" y="3051429"/>
                  </a:lnTo>
                  <a:lnTo>
                    <a:pt x="607783" y="3038729"/>
                  </a:lnTo>
                  <a:lnTo>
                    <a:pt x="607783" y="3051429"/>
                  </a:lnTo>
                  <a:lnTo>
                    <a:pt x="643851" y="3051429"/>
                  </a:lnTo>
                  <a:lnTo>
                    <a:pt x="664756" y="3038729"/>
                  </a:lnTo>
                  <a:lnTo>
                    <a:pt x="684288" y="3038729"/>
                  </a:lnTo>
                  <a:lnTo>
                    <a:pt x="701802" y="3026029"/>
                  </a:lnTo>
                  <a:lnTo>
                    <a:pt x="729170" y="3038729"/>
                  </a:lnTo>
                  <a:lnTo>
                    <a:pt x="763333" y="3064129"/>
                  </a:lnTo>
                  <a:lnTo>
                    <a:pt x="797483" y="3064129"/>
                  </a:lnTo>
                  <a:lnTo>
                    <a:pt x="824865" y="3051429"/>
                  </a:lnTo>
                  <a:lnTo>
                    <a:pt x="833793" y="3051429"/>
                  </a:lnTo>
                  <a:lnTo>
                    <a:pt x="847483" y="3038729"/>
                  </a:lnTo>
                  <a:lnTo>
                    <a:pt x="862520" y="3051429"/>
                  </a:lnTo>
                  <a:lnTo>
                    <a:pt x="875538" y="3051429"/>
                  </a:lnTo>
                  <a:lnTo>
                    <a:pt x="898740" y="3076829"/>
                  </a:lnTo>
                  <a:lnTo>
                    <a:pt x="943127" y="3089529"/>
                  </a:lnTo>
                  <a:lnTo>
                    <a:pt x="1048232" y="3089529"/>
                  </a:lnTo>
                  <a:lnTo>
                    <a:pt x="1085342" y="3102229"/>
                  </a:lnTo>
                  <a:lnTo>
                    <a:pt x="1121981" y="3102229"/>
                  </a:lnTo>
                  <a:lnTo>
                    <a:pt x="1150467" y="3114929"/>
                  </a:lnTo>
                  <a:lnTo>
                    <a:pt x="1178941" y="3114929"/>
                  </a:lnTo>
                  <a:lnTo>
                    <a:pt x="1215517" y="3102229"/>
                  </a:lnTo>
                  <a:lnTo>
                    <a:pt x="1410970" y="3102229"/>
                  </a:lnTo>
                  <a:lnTo>
                    <a:pt x="1442339" y="3089529"/>
                  </a:lnTo>
                  <a:lnTo>
                    <a:pt x="1472387" y="3089529"/>
                  </a:lnTo>
                  <a:lnTo>
                    <a:pt x="1502460" y="3076829"/>
                  </a:lnTo>
                  <a:lnTo>
                    <a:pt x="1533906" y="3076829"/>
                  </a:lnTo>
                  <a:lnTo>
                    <a:pt x="1555508" y="3089529"/>
                  </a:lnTo>
                  <a:lnTo>
                    <a:pt x="1576425" y="3089529"/>
                  </a:lnTo>
                  <a:lnTo>
                    <a:pt x="1595996" y="3102229"/>
                  </a:lnTo>
                  <a:lnTo>
                    <a:pt x="1613535" y="3102229"/>
                  </a:lnTo>
                  <a:lnTo>
                    <a:pt x="1647342" y="3127629"/>
                  </a:lnTo>
                  <a:lnTo>
                    <a:pt x="1683194" y="3140329"/>
                  </a:lnTo>
                  <a:lnTo>
                    <a:pt x="1720367" y="3140329"/>
                  </a:lnTo>
                  <a:lnTo>
                    <a:pt x="1758188" y="3153029"/>
                  </a:lnTo>
                  <a:lnTo>
                    <a:pt x="1951202" y="3153029"/>
                  </a:lnTo>
                  <a:lnTo>
                    <a:pt x="1996948" y="3127629"/>
                  </a:lnTo>
                  <a:lnTo>
                    <a:pt x="2032571" y="3127629"/>
                  </a:lnTo>
                  <a:lnTo>
                    <a:pt x="2040382" y="3140329"/>
                  </a:lnTo>
                  <a:lnTo>
                    <a:pt x="2061451" y="3165729"/>
                  </a:lnTo>
                  <a:lnTo>
                    <a:pt x="2093188" y="3178429"/>
                  </a:lnTo>
                  <a:lnTo>
                    <a:pt x="2173325" y="3178429"/>
                  </a:lnTo>
                  <a:lnTo>
                    <a:pt x="2214067" y="3165729"/>
                  </a:lnTo>
                  <a:lnTo>
                    <a:pt x="2285809" y="3165729"/>
                  </a:lnTo>
                  <a:lnTo>
                    <a:pt x="2318042" y="3178429"/>
                  </a:lnTo>
                  <a:lnTo>
                    <a:pt x="2380488" y="3203829"/>
                  </a:lnTo>
                  <a:lnTo>
                    <a:pt x="2389873" y="3203829"/>
                  </a:lnTo>
                  <a:lnTo>
                    <a:pt x="2417584" y="3191129"/>
                  </a:lnTo>
                  <a:lnTo>
                    <a:pt x="2446655" y="3178429"/>
                  </a:lnTo>
                  <a:lnTo>
                    <a:pt x="2551620" y="3178429"/>
                  </a:lnTo>
                  <a:lnTo>
                    <a:pt x="2568575" y="3191129"/>
                  </a:lnTo>
                  <a:lnTo>
                    <a:pt x="2590177" y="3178429"/>
                  </a:lnTo>
                  <a:lnTo>
                    <a:pt x="2648191" y="3178429"/>
                  </a:lnTo>
                  <a:lnTo>
                    <a:pt x="2695270" y="3165729"/>
                  </a:lnTo>
                  <a:lnTo>
                    <a:pt x="2788323" y="3140329"/>
                  </a:lnTo>
                  <a:lnTo>
                    <a:pt x="2886964" y="3140329"/>
                  </a:lnTo>
                  <a:lnTo>
                    <a:pt x="2931566" y="3153029"/>
                  </a:lnTo>
                  <a:lnTo>
                    <a:pt x="3118802" y="3153029"/>
                  </a:lnTo>
                  <a:lnTo>
                    <a:pt x="3163392" y="3140329"/>
                  </a:lnTo>
                  <a:lnTo>
                    <a:pt x="3205353" y="3127629"/>
                  </a:lnTo>
                  <a:lnTo>
                    <a:pt x="3241548" y="3127629"/>
                  </a:lnTo>
                  <a:lnTo>
                    <a:pt x="3275152" y="3153029"/>
                  </a:lnTo>
                  <a:lnTo>
                    <a:pt x="3315208" y="3165729"/>
                  </a:lnTo>
                  <a:lnTo>
                    <a:pt x="3457143" y="3165729"/>
                  </a:lnTo>
                  <a:lnTo>
                    <a:pt x="3506038" y="3153029"/>
                  </a:lnTo>
                  <a:lnTo>
                    <a:pt x="3820287" y="3153029"/>
                  </a:lnTo>
                  <a:lnTo>
                    <a:pt x="3847541" y="3140329"/>
                  </a:lnTo>
                  <a:lnTo>
                    <a:pt x="3875481" y="3140329"/>
                  </a:lnTo>
                  <a:lnTo>
                    <a:pt x="3904767" y="3127629"/>
                  </a:lnTo>
                  <a:lnTo>
                    <a:pt x="3945725" y="3127629"/>
                  </a:lnTo>
                  <a:lnTo>
                    <a:pt x="3953294" y="3140329"/>
                  </a:lnTo>
                  <a:lnTo>
                    <a:pt x="3993210" y="3140329"/>
                  </a:lnTo>
                  <a:lnTo>
                    <a:pt x="4043718" y="3127629"/>
                  </a:lnTo>
                  <a:lnTo>
                    <a:pt x="4098315" y="3114929"/>
                  </a:lnTo>
                  <a:lnTo>
                    <a:pt x="4138676" y="3114929"/>
                  </a:lnTo>
                  <a:lnTo>
                    <a:pt x="4165701" y="3127629"/>
                  </a:lnTo>
                  <a:lnTo>
                    <a:pt x="4192054" y="3140329"/>
                  </a:lnTo>
                  <a:lnTo>
                    <a:pt x="4240022" y="3140329"/>
                  </a:lnTo>
                  <a:lnTo>
                    <a:pt x="4274832" y="3127629"/>
                  </a:lnTo>
                  <a:lnTo>
                    <a:pt x="4312348" y="3114929"/>
                  </a:lnTo>
                  <a:lnTo>
                    <a:pt x="4349851" y="3102229"/>
                  </a:lnTo>
                  <a:lnTo>
                    <a:pt x="4407293" y="3102229"/>
                  </a:lnTo>
                  <a:lnTo>
                    <a:pt x="4424489" y="3114929"/>
                  </a:lnTo>
                  <a:lnTo>
                    <a:pt x="4464304" y="3114929"/>
                  </a:lnTo>
                  <a:lnTo>
                    <a:pt x="4488281" y="3102229"/>
                  </a:lnTo>
                  <a:lnTo>
                    <a:pt x="4722927" y="3102229"/>
                  </a:lnTo>
                  <a:lnTo>
                    <a:pt x="4776089" y="3114929"/>
                  </a:lnTo>
                  <a:lnTo>
                    <a:pt x="4826127" y="3114929"/>
                  </a:lnTo>
                  <a:lnTo>
                    <a:pt x="4873663" y="3102229"/>
                  </a:lnTo>
                  <a:lnTo>
                    <a:pt x="4963426" y="3076829"/>
                  </a:lnTo>
                  <a:lnTo>
                    <a:pt x="5006975" y="3051429"/>
                  </a:lnTo>
                  <a:lnTo>
                    <a:pt x="5039550" y="3051429"/>
                  </a:lnTo>
                  <a:lnTo>
                    <a:pt x="5049723" y="3064129"/>
                  </a:lnTo>
                  <a:lnTo>
                    <a:pt x="5050409" y="3076829"/>
                  </a:lnTo>
                  <a:lnTo>
                    <a:pt x="5051755" y="3089529"/>
                  </a:lnTo>
                  <a:lnTo>
                    <a:pt x="5055832" y="3114929"/>
                  </a:lnTo>
                  <a:lnTo>
                    <a:pt x="5062613" y="3127629"/>
                  </a:lnTo>
                  <a:lnTo>
                    <a:pt x="5072126" y="3140329"/>
                  </a:lnTo>
                  <a:lnTo>
                    <a:pt x="5079365" y="3127629"/>
                  </a:lnTo>
                  <a:lnTo>
                    <a:pt x="5101082" y="3127629"/>
                  </a:lnTo>
                  <a:lnTo>
                    <a:pt x="5108321" y="3140329"/>
                  </a:lnTo>
                  <a:lnTo>
                    <a:pt x="5114963" y="3127629"/>
                  </a:lnTo>
                  <a:lnTo>
                    <a:pt x="5123637" y="3127629"/>
                  </a:lnTo>
                  <a:lnTo>
                    <a:pt x="5133657" y="3114929"/>
                  </a:lnTo>
                  <a:lnTo>
                    <a:pt x="5144389" y="3114929"/>
                  </a:lnTo>
                  <a:lnTo>
                    <a:pt x="5153203" y="3102229"/>
                  </a:lnTo>
                  <a:lnTo>
                    <a:pt x="5166093" y="3102229"/>
                  </a:lnTo>
                  <a:lnTo>
                    <a:pt x="5178996" y="3114929"/>
                  </a:lnTo>
                  <a:lnTo>
                    <a:pt x="5187823" y="3114929"/>
                  </a:lnTo>
                  <a:lnTo>
                    <a:pt x="5187823" y="3127629"/>
                  </a:lnTo>
                  <a:lnTo>
                    <a:pt x="5195062" y="3127629"/>
                  </a:lnTo>
                  <a:lnTo>
                    <a:pt x="5211457" y="3114929"/>
                  </a:lnTo>
                  <a:lnTo>
                    <a:pt x="5228539" y="3102229"/>
                  </a:lnTo>
                  <a:lnTo>
                    <a:pt x="5246967" y="3089529"/>
                  </a:lnTo>
                  <a:lnTo>
                    <a:pt x="5267452" y="3076829"/>
                  </a:lnTo>
                  <a:lnTo>
                    <a:pt x="5437886" y="3076829"/>
                  </a:lnTo>
                  <a:lnTo>
                    <a:pt x="5460962" y="3089529"/>
                  </a:lnTo>
                  <a:lnTo>
                    <a:pt x="5481320" y="3102229"/>
                  </a:lnTo>
                  <a:lnTo>
                    <a:pt x="5530634" y="3102229"/>
                  </a:lnTo>
                  <a:lnTo>
                    <a:pt x="5544782" y="3089529"/>
                  </a:lnTo>
                  <a:lnTo>
                    <a:pt x="5586400" y="3089529"/>
                  </a:lnTo>
                  <a:lnTo>
                    <a:pt x="5593080" y="3102229"/>
                  </a:lnTo>
                  <a:lnTo>
                    <a:pt x="5607558" y="3102229"/>
                  </a:lnTo>
                  <a:lnTo>
                    <a:pt x="5618404" y="3089529"/>
                  </a:lnTo>
                  <a:lnTo>
                    <a:pt x="5629249" y="3089529"/>
                  </a:lnTo>
                  <a:lnTo>
                    <a:pt x="5640070" y="3076829"/>
                  </a:lnTo>
                  <a:lnTo>
                    <a:pt x="5650865" y="3064129"/>
                  </a:lnTo>
                  <a:lnTo>
                    <a:pt x="5683440" y="3064129"/>
                  </a:lnTo>
                  <a:lnTo>
                    <a:pt x="5694299" y="3076829"/>
                  </a:lnTo>
                  <a:lnTo>
                    <a:pt x="5726874" y="3076829"/>
                  </a:lnTo>
                  <a:lnTo>
                    <a:pt x="5743156" y="3064129"/>
                  </a:lnTo>
                  <a:lnTo>
                    <a:pt x="5773928" y="3064129"/>
                  </a:lnTo>
                  <a:lnTo>
                    <a:pt x="5814682" y="3076829"/>
                  </a:lnTo>
                  <a:lnTo>
                    <a:pt x="5863755" y="3089529"/>
                  </a:lnTo>
                  <a:lnTo>
                    <a:pt x="5915609" y="3089529"/>
                  </a:lnTo>
                  <a:lnTo>
                    <a:pt x="5964682" y="3076829"/>
                  </a:lnTo>
                  <a:lnTo>
                    <a:pt x="6005436" y="3064129"/>
                  </a:lnTo>
                  <a:lnTo>
                    <a:pt x="6043333" y="3051429"/>
                  </a:lnTo>
                  <a:lnTo>
                    <a:pt x="6080544" y="3064129"/>
                  </a:lnTo>
                  <a:lnTo>
                    <a:pt x="6116409" y="3064129"/>
                  </a:lnTo>
                  <a:lnTo>
                    <a:pt x="6150229" y="3051429"/>
                  </a:lnTo>
                  <a:lnTo>
                    <a:pt x="6185751" y="3051429"/>
                  </a:lnTo>
                  <a:lnTo>
                    <a:pt x="6193536" y="3064129"/>
                  </a:lnTo>
                  <a:lnTo>
                    <a:pt x="6207099" y="3089529"/>
                  </a:lnTo>
                  <a:lnTo>
                    <a:pt x="6231534" y="3102229"/>
                  </a:lnTo>
                  <a:lnTo>
                    <a:pt x="6258687" y="3114929"/>
                  </a:lnTo>
                  <a:lnTo>
                    <a:pt x="6280404" y="3102229"/>
                  </a:lnTo>
                  <a:lnTo>
                    <a:pt x="6381636" y="3102229"/>
                  </a:lnTo>
                  <a:lnTo>
                    <a:pt x="6403467" y="3089529"/>
                  </a:lnTo>
                  <a:lnTo>
                    <a:pt x="6432982" y="3089529"/>
                  </a:lnTo>
                  <a:lnTo>
                    <a:pt x="6439662" y="3102229"/>
                  </a:lnTo>
                  <a:lnTo>
                    <a:pt x="6479730" y="3114929"/>
                  </a:lnTo>
                  <a:lnTo>
                    <a:pt x="6521894" y="3102229"/>
                  </a:lnTo>
                  <a:lnTo>
                    <a:pt x="6542303" y="3089529"/>
                  </a:lnTo>
                  <a:lnTo>
                    <a:pt x="6562712" y="3076829"/>
                  </a:lnTo>
                  <a:lnTo>
                    <a:pt x="6598793" y="3064129"/>
                  </a:lnTo>
                  <a:lnTo>
                    <a:pt x="6625933" y="3064129"/>
                  </a:lnTo>
                  <a:lnTo>
                    <a:pt x="6653060" y="3076829"/>
                  </a:lnTo>
                  <a:lnTo>
                    <a:pt x="6680174" y="3076829"/>
                  </a:lnTo>
                  <a:lnTo>
                    <a:pt x="6707251" y="3089529"/>
                  </a:lnTo>
                  <a:lnTo>
                    <a:pt x="6728968" y="3076829"/>
                  </a:lnTo>
                  <a:lnTo>
                    <a:pt x="6741858" y="3064129"/>
                  </a:lnTo>
                  <a:lnTo>
                    <a:pt x="6756108" y="3064129"/>
                  </a:lnTo>
                  <a:lnTo>
                    <a:pt x="6767639" y="3076829"/>
                  </a:lnTo>
                  <a:lnTo>
                    <a:pt x="6772402" y="3089529"/>
                  </a:lnTo>
                  <a:lnTo>
                    <a:pt x="6779641" y="3089529"/>
                  </a:lnTo>
                  <a:lnTo>
                    <a:pt x="6779641" y="3102229"/>
                  </a:lnTo>
                  <a:lnTo>
                    <a:pt x="6830758" y="3102229"/>
                  </a:lnTo>
                  <a:lnTo>
                    <a:pt x="6837553" y="3114929"/>
                  </a:lnTo>
                  <a:lnTo>
                    <a:pt x="6844792" y="3127629"/>
                  </a:lnTo>
                  <a:lnTo>
                    <a:pt x="6851459" y="3114929"/>
                  </a:lnTo>
                  <a:lnTo>
                    <a:pt x="6860172" y="3114929"/>
                  </a:lnTo>
                  <a:lnTo>
                    <a:pt x="6870230" y="3102229"/>
                  </a:lnTo>
                  <a:lnTo>
                    <a:pt x="6880987" y="3089529"/>
                  </a:lnTo>
                  <a:lnTo>
                    <a:pt x="6895909" y="3089529"/>
                  </a:lnTo>
                  <a:lnTo>
                    <a:pt x="6908127" y="3102229"/>
                  </a:lnTo>
                  <a:lnTo>
                    <a:pt x="6917626" y="3102229"/>
                  </a:lnTo>
                  <a:lnTo>
                    <a:pt x="6924421" y="3114929"/>
                  </a:lnTo>
                  <a:lnTo>
                    <a:pt x="6989458" y="3114929"/>
                  </a:lnTo>
                  <a:lnTo>
                    <a:pt x="7011162" y="3127629"/>
                  </a:lnTo>
                  <a:lnTo>
                    <a:pt x="7018845" y="3114929"/>
                  </a:lnTo>
                  <a:lnTo>
                    <a:pt x="7039661" y="3114929"/>
                  </a:lnTo>
                  <a:lnTo>
                    <a:pt x="7047357" y="3127629"/>
                  </a:lnTo>
                  <a:lnTo>
                    <a:pt x="7106171" y="3127629"/>
                  </a:lnTo>
                  <a:lnTo>
                    <a:pt x="7129805" y="3114929"/>
                  </a:lnTo>
                  <a:lnTo>
                    <a:pt x="7148703" y="3102229"/>
                  </a:lnTo>
                  <a:lnTo>
                    <a:pt x="7159561" y="3089529"/>
                  </a:lnTo>
                  <a:lnTo>
                    <a:pt x="7170420" y="3089529"/>
                  </a:lnTo>
                  <a:lnTo>
                    <a:pt x="7181278" y="3102229"/>
                  </a:lnTo>
                  <a:lnTo>
                    <a:pt x="7192137" y="3102229"/>
                  </a:lnTo>
                  <a:lnTo>
                    <a:pt x="7197674" y="3114929"/>
                  </a:lnTo>
                  <a:lnTo>
                    <a:pt x="7203897" y="3114929"/>
                  </a:lnTo>
                  <a:lnTo>
                    <a:pt x="7211466" y="3127629"/>
                  </a:lnTo>
                  <a:lnTo>
                    <a:pt x="7221093" y="3140329"/>
                  </a:lnTo>
                  <a:lnTo>
                    <a:pt x="7249922" y="3114929"/>
                  </a:lnTo>
                  <a:lnTo>
                    <a:pt x="7256589" y="3102229"/>
                  </a:lnTo>
                  <a:lnTo>
                    <a:pt x="7303529" y="3102229"/>
                  </a:lnTo>
                  <a:lnTo>
                    <a:pt x="7322312" y="3089529"/>
                  </a:lnTo>
                  <a:lnTo>
                    <a:pt x="7358507" y="3089529"/>
                  </a:lnTo>
                  <a:lnTo>
                    <a:pt x="7367321" y="3076829"/>
                  </a:lnTo>
                  <a:lnTo>
                    <a:pt x="7380224" y="3076829"/>
                  </a:lnTo>
                  <a:lnTo>
                    <a:pt x="7393114" y="3089529"/>
                  </a:lnTo>
                  <a:lnTo>
                    <a:pt x="7401941" y="3089529"/>
                  </a:lnTo>
                  <a:lnTo>
                    <a:pt x="7420483" y="3102229"/>
                  </a:lnTo>
                  <a:lnTo>
                    <a:pt x="7441755" y="3102229"/>
                  </a:lnTo>
                  <a:lnTo>
                    <a:pt x="7463015" y="3089529"/>
                  </a:lnTo>
                  <a:lnTo>
                    <a:pt x="7481570" y="3076829"/>
                  </a:lnTo>
                  <a:lnTo>
                    <a:pt x="7522438" y="3089529"/>
                  </a:lnTo>
                  <a:lnTo>
                    <a:pt x="7553846" y="3089529"/>
                  </a:lnTo>
                  <a:lnTo>
                    <a:pt x="7585278" y="3076829"/>
                  </a:lnTo>
                  <a:lnTo>
                    <a:pt x="7605750" y="3064129"/>
                  </a:lnTo>
                  <a:lnTo>
                    <a:pt x="7626223" y="3051429"/>
                  </a:lnTo>
                  <a:lnTo>
                    <a:pt x="7655179" y="3051429"/>
                  </a:lnTo>
                  <a:lnTo>
                    <a:pt x="7670330" y="3064129"/>
                  </a:lnTo>
                  <a:lnTo>
                    <a:pt x="7697927" y="3076829"/>
                  </a:lnTo>
                  <a:lnTo>
                    <a:pt x="7748664" y="3076829"/>
                  </a:lnTo>
                  <a:lnTo>
                    <a:pt x="7756398" y="3089529"/>
                  </a:lnTo>
                  <a:lnTo>
                    <a:pt x="7807071" y="3089529"/>
                  </a:lnTo>
                  <a:lnTo>
                    <a:pt x="7831722" y="3102229"/>
                  </a:lnTo>
                  <a:lnTo>
                    <a:pt x="7857744" y="3102229"/>
                  </a:lnTo>
                  <a:lnTo>
                    <a:pt x="7872222" y="3089529"/>
                  </a:lnTo>
                  <a:lnTo>
                    <a:pt x="7879461" y="3089529"/>
                  </a:lnTo>
                  <a:lnTo>
                    <a:pt x="7879905" y="2962529"/>
                  </a:lnTo>
                  <a:lnTo>
                    <a:pt x="7882814" y="2146300"/>
                  </a:lnTo>
                  <a:lnTo>
                    <a:pt x="7886700" y="2146300"/>
                  </a:lnTo>
                  <a:lnTo>
                    <a:pt x="7886700" y="1057529"/>
                  </a:lnTo>
                  <a:lnTo>
                    <a:pt x="7886700" y="254000"/>
                  </a:lnTo>
                  <a:lnTo>
                    <a:pt x="7886700" y="203200"/>
                  </a:lnTo>
                  <a:close/>
                </a:path>
              </a:pathLst>
            </a:custGeom>
            <a:solidFill>
              <a:srgbClr val="007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7247" y="4148327"/>
              <a:ext cx="1319783" cy="131978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071364" y="446913"/>
            <a:ext cx="3364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Registering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8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track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your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route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8603" y="1663588"/>
            <a:ext cx="4124325" cy="153118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400" b="1" spc="50" dirty="0">
                <a:solidFill>
                  <a:srgbClr val="FFFFFF"/>
                </a:solidFill>
                <a:latin typeface="Arial Narrow"/>
                <a:cs typeface="Arial Narrow"/>
              </a:rPr>
              <a:t>Step</a:t>
            </a:r>
            <a:r>
              <a:rPr sz="2400" b="1" spc="1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2400" b="1" spc="110" dirty="0">
                <a:solidFill>
                  <a:srgbClr val="FFFFFF"/>
                </a:solidFill>
                <a:latin typeface="Arial Narrow"/>
                <a:cs typeface="Arial Narrow"/>
              </a:rPr>
              <a:t>9</a:t>
            </a:r>
            <a:r>
              <a:rPr sz="2400" b="1" spc="110" dirty="0">
                <a:solidFill>
                  <a:srgbClr val="FFFFFF"/>
                </a:solidFill>
                <a:latin typeface="Arial Narrow"/>
                <a:cs typeface="Arial Narrow"/>
              </a:rPr>
              <a:t>:</a:t>
            </a:r>
            <a:r>
              <a:rPr sz="2400" b="1" spc="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Add</a:t>
            </a:r>
            <a:r>
              <a:rPr sz="2400" b="1" spc="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Additional</a:t>
            </a:r>
            <a:r>
              <a:rPr sz="2400" b="1" spc="1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Routes</a:t>
            </a:r>
            <a:endParaRPr sz="2400" dirty="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810"/>
              </a:spcBef>
              <a:buFont typeface="Arial" panose="020B0604020202020204" pitchFamily="34" charset="0"/>
              <a:buChar char="•"/>
            </a:pPr>
            <a:r>
              <a:rPr lang="en-US" sz="2000" spc="60" dirty="0">
                <a:solidFill>
                  <a:srgbClr val="FFFFFF"/>
                </a:solidFill>
                <a:latin typeface="Arial Narrow"/>
                <a:cs typeface="Arial Narrow"/>
              </a:rPr>
              <a:t>Complete the previous steps to add all of your student’s routes for tracking and select Done* </a:t>
            </a:r>
            <a:endParaRPr sz="2000" dirty="0">
              <a:latin typeface="Arial Narrow"/>
              <a:cs typeface="Arial Narro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7636" y="1191767"/>
            <a:ext cx="2535936" cy="407212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247259" y="5556605"/>
            <a:ext cx="3388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*You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also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update your notification by </a:t>
            </a:r>
            <a:r>
              <a:rPr sz="1200" dirty="0">
                <a:latin typeface="Arial"/>
                <a:cs typeface="Arial"/>
              </a:rPr>
              <a:t>select</a:t>
            </a:r>
            <a:r>
              <a:rPr lang="en-US" sz="1200" dirty="0">
                <a:latin typeface="Arial"/>
                <a:cs typeface="Arial"/>
              </a:rPr>
              <a:t>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edit </a:t>
            </a:r>
            <a:r>
              <a:rPr sz="1200" dirty="0">
                <a:latin typeface="Arial"/>
                <a:cs typeface="Arial"/>
              </a:rPr>
              <a:t>icon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and/or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delete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route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notification </a:t>
            </a:r>
            <a:r>
              <a:rPr sz="1200" dirty="0">
                <a:latin typeface="Arial"/>
                <a:cs typeface="Arial"/>
              </a:rPr>
              <a:t>completely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selecting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X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0" dirty="0"/>
              <a:t>Caring</a:t>
            </a:r>
            <a:r>
              <a:rPr spc="160" dirty="0"/>
              <a:t> </a:t>
            </a:r>
            <a:r>
              <a:rPr spc="10" dirty="0"/>
              <a:t>for</a:t>
            </a:r>
            <a:r>
              <a:rPr spc="150" dirty="0"/>
              <a:t> </a:t>
            </a:r>
            <a:r>
              <a:rPr spc="10" dirty="0"/>
              <a:t>students.</a:t>
            </a:r>
            <a:r>
              <a:rPr spc="135" dirty="0"/>
              <a:t> </a:t>
            </a:r>
            <a:r>
              <a:rPr spc="10" dirty="0"/>
              <a:t>That</a:t>
            </a:r>
            <a:r>
              <a:rPr spc="135" dirty="0"/>
              <a:t> </a:t>
            </a:r>
            <a:r>
              <a:rPr spc="10" dirty="0"/>
              <a:t>is</a:t>
            </a:r>
            <a:r>
              <a:rPr spc="140" dirty="0"/>
              <a:t> </a:t>
            </a:r>
            <a:r>
              <a:rPr spc="10" dirty="0"/>
              <a:t>our</a:t>
            </a:r>
            <a:r>
              <a:rPr spc="125" dirty="0"/>
              <a:t> </a:t>
            </a:r>
            <a:r>
              <a:rPr spc="10" dirty="0"/>
              <a:t>First</a:t>
            </a:r>
            <a:r>
              <a:rPr spc="165" dirty="0"/>
              <a:t> </a:t>
            </a:r>
            <a:r>
              <a:rPr spc="-10" dirty="0"/>
              <a:t>priority.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712</Words>
  <Application>Microsoft Office PowerPoint</Application>
  <PresentationFormat>On-screen Show (4:3)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Arial Nova Cond</vt:lpstr>
      <vt:lpstr>Calibri</vt:lpstr>
      <vt:lpstr>Office Theme</vt:lpstr>
      <vt:lpstr>ParentView Self-Guided Tools</vt:lpstr>
      <vt:lpstr>ParentView Self-Guided Tools</vt:lpstr>
      <vt:lpstr>ParentView Self-Guided Tools</vt:lpstr>
      <vt:lpstr>ParentView Self-Guided Tools</vt:lpstr>
      <vt:lpstr>ParentView Self-Guided Tools</vt:lpstr>
      <vt:lpstr>ParentView Self-Guided Tools</vt:lpstr>
      <vt:lpstr>ParentView Self-Guided Tools</vt:lpstr>
      <vt:lpstr>ParentView Self-Guided Tools</vt:lpstr>
      <vt:lpstr>ParentView Self-Guided Tools</vt:lpstr>
      <vt:lpstr>ParentView Self-Guided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FirstView® GPS Self-Guided Tools</dc:title>
  <dc:creator>Bokelman, Chris</dc:creator>
  <cp:lastModifiedBy>Ingram, Tiffani M</cp:lastModifiedBy>
  <cp:revision>2</cp:revision>
  <dcterms:created xsi:type="dcterms:W3CDTF">2024-08-06T20:05:41Z</dcterms:created>
  <dcterms:modified xsi:type="dcterms:W3CDTF">2024-08-28T15:29:22Z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2024-08-06T00:00:00Z</vt:filetime>
  </property>
  <property fmtid="{D5CDD505-2E9C-101B-9397-08002B2CF9AE}" pid="5" name="Producer">
    <vt:lpwstr>Microsoft® PowerPoint® for Microsoft 365</vt:lpwstr>
  </property>
</Properties>
</file>