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1" r:id="rId6"/>
  </p:sldMasterIdLst>
  <p:notesMasterIdLst>
    <p:notesMasterId r:id="rId7"/>
  </p:notesMasterIdLst>
  <p:sldIdLst>
    <p:sldId id="256" r:id="rId8"/>
  </p:sldIdLst>
  <p:sldSz cy="6858000" cx="9144000"/>
  <p:notesSz cx="7315200" cy="9601200"/>
  <p:embeddedFontLst>
    <p:embeddedFont>
      <p:font typeface="Arial Narrow"/>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3" roundtripDataSignature="AMtx7mi+p2QeBfNAwyvVNrYF9afHtwJr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CBFB74-C171-4E19-B1F4-E671E18E6051}">
  <a:tblStyle styleId="{0DCBFB74-C171-4E19-B1F4-E671E18E605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alNarrow-italic.fntdata"/><Relationship Id="rId10" Type="http://schemas.openxmlformats.org/officeDocument/2006/relationships/font" Target="fonts/ArialNarrow-bold.fntdata"/><Relationship Id="rId13" Type="http://customschemas.google.com/relationships/presentationmetadata" Target="metadata"/><Relationship Id="rId12" Type="http://schemas.openxmlformats.org/officeDocument/2006/relationships/font" Target="fonts/ArialNarrow-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ArialNarrow-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80" name="Google Shape;280;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 Id="rId3"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8.png"/><Relationship Id="rId7"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9.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 Image">
  <p:cSld name="CONTENT Text + Image">
    <p:spTree>
      <p:nvGrpSpPr>
        <p:cNvPr id="13" name="Shape 13"/>
        <p:cNvGrpSpPr/>
        <p:nvPr/>
      </p:nvGrpSpPr>
      <p:grpSpPr>
        <a:xfrm>
          <a:off x="0" y="0"/>
          <a:ext cx="0" cy="0"/>
          <a:chOff x="0" y="0"/>
          <a:chExt cx="0" cy="0"/>
        </a:xfrm>
      </p:grpSpPr>
      <p:sp>
        <p:nvSpPr>
          <p:cNvPr id="14" name="Google Shape;14;p3"/>
          <p:cNvSpPr/>
          <p:nvPr/>
        </p:nvSpPr>
        <p:spPr>
          <a:xfrm>
            <a:off x="0" y="6272784"/>
            <a:ext cx="9144000" cy="585216"/>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Logo&#10;&#10;Description automatically generated" id="15" name="Google Shape;15;p3"/>
          <p:cNvPicPr preferRelativeResize="0"/>
          <p:nvPr/>
        </p:nvPicPr>
        <p:blipFill rotWithShape="1">
          <a:blip r:embed="rId2">
            <a:alphaModFix/>
          </a:blip>
          <a:srcRect b="0" l="0" r="0" t="0"/>
          <a:stretch/>
        </p:blipFill>
        <p:spPr>
          <a:xfrm>
            <a:off x="252445" y="6285346"/>
            <a:ext cx="2166906" cy="507821"/>
          </a:xfrm>
          <a:prstGeom prst="rect">
            <a:avLst/>
          </a:prstGeom>
          <a:noFill/>
          <a:ln>
            <a:noFill/>
          </a:ln>
        </p:spPr>
      </p:pic>
      <p:sp>
        <p:nvSpPr>
          <p:cNvPr id="16" name="Google Shape;16;p3"/>
          <p:cNvSpPr txBox="1"/>
          <p:nvPr>
            <p:ph type="title"/>
          </p:nvPr>
        </p:nvSpPr>
        <p:spPr>
          <a:xfrm>
            <a:off x="363179" y="285228"/>
            <a:ext cx="8427035" cy="73117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dk2"/>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3"/>
          <p:cNvSpPr txBox="1"/>
          <p:nvPr>
            <p:ph idx="1" type="body"/>
          </p:nvPr>
        </p:nvSpPr>
        <p:spPr>
          <a:xfrm>
            <a:off x="363179" y="1253331"/>
            <a:ext cx="3137902" cy="48920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3"/>
          <p:cNvSpPr/>
          <p:nvPr>
            <p:ph idx="2" type="pic"/>
          </p:nvPr>
        </p:nvSpPr>
        <p:spPr>
          <a:xfrm>
            <a:off x="3605213" y="1253330"/>
            <a:ext cx="5184775" cy="4875799"/>
          </a:xfrm>
          <a:prstGeom prst="rect">
            <a:avLst/>
          </a:prstGeom>
          <a:noFill/>
          <a:ln>
            <a:noFill/>
          </a:ln>
        </p:spPr>
      </p:sp>
      <p:cxnSp>
        <p:nvCxnSpPr>
          <p:cNvPr id="20" name="Google Shape;20;p3"/>
          <p:cNvCxnSpPr/>
          <p:nvPr/>
        </p:nvCxnSpPr>
        <p:spPr>
          <a:xfrm>
            <a:off x="363179" y="1065009"/>
            <a:ext cx="8780821" cy="0"/>
          </a:xfrm>
          <a:prstGeom prst="straightConnector1">
            <a:avLst/>
          </a:prstGeom>
          <a:noFill/>
          <a:ln cap="flat" cmpd="sng" w="9525">
            <a:solidFill>
              <a:srgbClr val="D52B1E"/>
            </a:solidFill>
            <a:prstDash val="solid"/>
            <a:miter lim="800000"/>
            <a:headEnd len="sm" w="sm" type="none"/>
            <a:tailEnd len="sm" w="sm" type="none"/>
          </a:ln>
        </p:spPr>
      </p:cxnSp>
      <p:sp>
        <p:nvSpPr>
          <p:cNvPr id="21" name="Google Shape;21;p3"/>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u="none" cap="none" strike="noStrike">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Kids + Bus" showMasterSp="0">
  <p:cSld name="DIVIDER Kids + Bus">
    <p:spTree>
      <p:nvGrpSpPr>
        <p:cNvPr id="93" name="Shape 93"/>
        <p:cNvGrpSpPr/>
        <p:nvPr/>
      </p:nvGrpSpPr>
      <p:grpSpPr>
        <a:xfrm>
          <a:off x="0" y="0"/>
          <a:ext cx="0" cy="0"/>
          <a:chOff x="0" y="0"/>
          <a:chExt cx="0" cy="0"/>
        </a:xfrm>
      </p:grpSpPr>
      <p:pic>
        <p:nvPicPr>
          <p:cNvPr id="94" name="Google Shape;94;p12"/>
          <p:cNvPicPr preferRelativeResize="0"/>
          <p:nvPr/>
        </p:nvPicPr>
        <p:blipFill rotWithShape="1">
          <a:blip r:embed="rId2">
            <a:alphaModFix/>
          </a:blip>
          <a:srcRect b="0" l="0" r="0" t="0"/>
          <a:stretch/>
        </p:blipFill>
        <p:spPr>
          <a:xfrm>
            <a:off x="0" y="0"/>
            <a:ext cx="9144000" cy="6590924"/>
          </a:xfrm>
          <a:prstGeom prst="rect">
            <a:avLst/>
          </a:prstGeom>
          <a:noFill/>
          <a:ln>
            <a:noFill/>
          </a:ln>
        </p:spPr>
      </p:pic>
      <p:sp>
        <p:nvSpPr>
          <p:cNvPr id="95" name="Google Shape;95;p12"/>
          <p:cNvSpPr/>
          <p:nvPr/>
        </p:nvSpPr>
        <p:spPr>
          <a:xfrm>
            <a:off x="0" y="0"/>
            <a:ext cx="9144000" cy="6858000"/>
          </a:xfrm>
          <a:prstGeom prst="rect">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12"/>
          <p:cNvSpPr txBox="1"/>
          <p:nvPr>
            <p:ph type="title"/>
          </p:nvPr>
        </p:nvSpPr>
        <p:spPr>
          <a:xfrm>
            <a:off x="623888" y="2776151"/>
            <a:ext cx="7886700" cy="1827515"/>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8" name="Google Shape;98;p12"/>
          <p:cNvSpPr/>
          <p:nvPr/>
        </p:nvSpPr>
        <p:spPr>
          <a:xfrm>
            <a:off x="0" y="6272784"/>
            <a:ext cx="9144000" cy="585216"/>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2"/>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Logo&#10;&#10;Description automatically generated" id="100" name="Google Shape;100;p12"/>
          <p:cNvPicPr preferRelativeResize="0"/>
          <p:nvPr/>
        </p:nvPicPr>
        <p:blipFill rotWithShape="1">
          <a:blip r:embed="rId3">
            <a:alphaModFix/>
          </a:blip>
          <a:srcRect b="0" l="0" r="0" t="0"/>
          <a:stretch/>
        </p:blipFill>
        <p:spPr>
          <a:xfrm>
            <a:off x="252445" y="6285346"/>
            <a:ext cx="2166906" cy="507821"/>
          </a:xfrm>
          <a:prstGeom prst="rect">
            <a:avLst/>
          </a:prstGeom>
          <a:noFill/>
          <a:ln>
            <a:noFill/>
          </a:ln>
        </p:spPr>
      </p:pic>
      <p:sp>
        <p:nvSpPr>
          <p:cNvPr id="101" name="Google Shape;101;p12"/>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oy + Bus" showMasterSp="0">
  <p:cSld name="DIVIDER Boy + Bus">
    <p:spTree>
      <p:nvGrpSpPr>
        <p:cNvPr id="102" name="Shape 102"/>
        <p:cNvGrpSpPr/>
        <p:nvPr/>
      </p:nvGrpSpPr>
      <p:grpSpPr>
        <a:xfrm>
          <a:off x="0" y="0"/>
          <a:ext cx="0" cy="0"/>
          <a:chOff x="0" y="0"/>
          <a:chExt cx="0" cy="0"/>
        </a:xfrm>
      </p:grpSpPr>
      <p:pic>
        <p:nvPicPr>
          <p:cNvPr id="103" name="Google Shape;103;p13"/>
          <p:cNvPicPr preferRelativeResize="0"/>
          <p:nvPr/>
        </p:nvPicPr>
        <p:blipFill rotWithShape="1">
          <a:blip r:embed="rId2">
            <a:alphaModFix/>
          </a:blip>
          <a:srcRect b="0" l="0" r="0" t="0"/>
          <a:stretch/>
        </p:blipFill>
        <p:spPr>
          <a:xfrm>
            <a:off x="1" y="-1"/>
            <a:ext cx="9144000" cy="6388375"/>
          </a:xfrm>
          <a:prstGeom prst="rect">
            <a:avLst/>
          </a:prstGeom>
          <a:noFill/>
          <a:ln>
            <a:noFill/>
          </a:ln>
        </p:spPr>
      </p:pic>
      <p:sp>
        <p:nvSpPr>
          <p:cNvPr id="104" name="Google Shape;104;p13"/>
          <p:cNvSpPr/>
          <p:nvPr/>
        </p:nvSpPr>
        <p:spPr>
          <a:xfrm>
            <a:off x="0" y="0"/>
            <a:ext cx="9144000" cy="6858000"/>
          </a:xfrm>
          <a:prstGeom prst="rect">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 name="Google Shape;105;p1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6" name="Google Shape;106;p13"/>
          <p:cNvSpPr/>
          <p:nvPr/>
        </p:nvSpPr>
        <p:spPr>
          <a:xfrm>
            <a:off x="0" y="6272784"/>
            <a:ext cx="9144000" cy="585216"/>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 name="Google Shape;107;p13"/>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8" name="Google Shape;108;p13"/>
          <p:cNvSpPr txBox="1"/>
          <p:nvPr>
            <p:ph type="title"/>
          </p:nvPr>
        </p:nvSpPr>
        <p:spPr>
          <a:xfrm>
            <a:off x="623888" y="2776151"/>
            <a:ext cx="7886700" cy="1827515"/>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109" name="Google Shape;109;p13"/>
          <p:cNvPicPr preferRelativeResize="0"/>
          <p:nvPr/>
        </p:nvPicPr>
        <p:blipFill rotWithShape="1">
          <a:blip r:embed="rId3">
            <a:alphaModFix/>
          </a:blip>
          <a:srcRect b="0" l="0" r="0" t="0"/>
          <a:stretch/>
        </p:blipFill>
        <p:spPr>
          <a:xfrm>
            <a:off x="252445" y="6285346"/>
            <a:ext cx="2166906" cy="507821"/>
          </a:xfrm>
          <a:prstGeom prst="rect">
            <a:avLst/>
          </a:prstGeom>
          <a:noFill/>
          <a:ln>
            <a:noFill/>
          </a:ln>
        </p:spPr>
      </p:pic>
      <p:sp>
        <p:nvSpPr>
          <p:cNvPr id="110" name="Google Shape;110;p13"/>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s">
  <p:cSld name="CONTENT Text Two Columns">
    <p:spTree>
      <p:nvGrpSpPr>
        <p:cNvPr id="111" name="Shape 111"/>
        <p:cNvGrpSpPr/>
        <p:nvPr/>
      </p:nvGrpSpPr>
      <p:grpSpPr>
        <a:xfrm>
          <a:off x="0" y="0"/>
          <a:ext cx="0" cy="0"/>
          <a:chOff x="0" y="0"/>
          <a:chExt cx="0" cy="0"/>
        </a:xfrm>
      </p:grpSpPr>
      <p:sp>
        <p:nvSpPr>
          <p:cNvPr id="112" name="Google Shape;112;p14"/>
          <p:cNvSpPr/>
          <p:nvPr/>
        </p:nvSpPr>
        <p:spPr>
          <a:xfrm>
            <a:off x="0" y="6272784"/>
            <a:ext cx="9144000" cy="585216"/>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14"/>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pic>
        <p:nvPicPr>
          <p:cNvPr descr="Logo&#10;&#10;Description automatically generated" id="114" name="Google Shape;114;p14"/>
          <p:cNvPicPr preferRelativeResize="0"/>
          <p:nvPr/>
        </p:nvPicPr>
        <p:blipFill rotWithShape="1">
          <a:blip r:embed="rId2">
            <a:alphaModFix/>
          </a:blip>
          <a:srcRect b="0" l="0" r="0" t="0"/>
          <a:stretch/>
        </p:blipFill>
        <p:spPr>
          <a:xfrm>
            <a:off x="252445" y="6285346"/>
            <a:ext cx="2166906" cy="507821"/>
          </a:xfrm>
          <a:prstGeom prst="rect">
            <a:avLst/>
          </a:prstGeom>
          <a:noFill/>
          <a:ln>
            <a:noFill/>
          </a:ln>
        </p:spPr>
      </p:pic>
      <p:sp>
        <p:nvSpPr>
          <p:cNvPr id="115" name="Google Shape;115;p14"/>
          <p:cNvSpPr txBox="1"/>
          <p:nvPr>
            <p:ph type="title"/>
          </p:nvPr>
        </p:nvSpPr>
        <p:spPr>
          <a:xfrm>
            <a:off x="363179" y="285228"/>
            <a:ext cx="8427035" cy="73117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dk2"/>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4"/>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17" name="Google Shape;117;p14"/>
          <p:cNvSpPr txBox="1"/>
          <p:nvPr>
            <p:ph idx="1" type="body"/>
          </p:nvPr>
        </p:nvSpPr>
        <p:spPr>
          <a:xfrm>
            <a:off x="363179" y="1253331"/>
            <a:ext cx="4116456" cy="48920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4"/>
          <p:cNvSpPr txBox="1"/>
          <p:nvPr>
            <p:ph idx="2" type="body"/>
          </p:nvPr>
        </p:nvSpPr>
        <p:spPr>
          <a:xfrm>
            <a:off x="4664365" y="1253331"/>
            <a:ext cx="4116456" cy="48920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9" name="Google Shape;119;p14"/>
          <p:cNvCxnSpPr/>
          <p:nvPr/>
        </p:nvCxnSpPr>
        <p:spPr>
          <a:xfrm>
            <a:off x="363179" y="1065009"/>
            <a:ext cx="8780821" cy="0"/>
          </a:xfrm>
          <a:prstGeom prst="straightConnector1">
            <a:avLst/>
          </a:prstGeom>
          <a:noFill/>
          <a:ln cap="flat" cmpd="sng" w="9525">
            <a:solidFill>
              <a:srgbClr val="D52B1E"/>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Image + Text">
  <p:cSld name="CONTENT Image + Text">
    <p:spTree>
      <p:nvGrpSpPr>
        <p:cNvPr id="120" name="Shape 120"/>
        <p:cNvGrpSpPr/>
        <p:nvPr/>
      </p:nvGrpSpPr>
      <p:grpSpPr>
        <a:xfrm>
          <a:off x="0" y="0"/>
          <a:ext cx="0" cy="0"/>
          <a:chOff x="0" y="0"/>
          <a:chExt cx="0" cy="0"/>
        </a:xfrm>
      </p:grpSpPr>
      <p:sp>
        <p:nvSpPr>
          <p:cNvPr id="121" name="Google Shape;121;p15"/>
          <p:cNvSpPr/>
          <p:nvPr/>
        </p:nvSpPr>
        <p:spPr>
          <a:xfrm>
            <a:off x="0" y="6272784"/>
            <a:ext cx="9144000" cy="585216"/>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10;&#10;Description automatically generated" id="122" name="Google Shape;122;p15"/>
          <p:cNvPicPr preferRelativeResize="0"/>
          <p:nvPr/>
        </p:nvPicPr>
        <p:blipFill rotWithShape="1">
          <a:blip r:embed="rId2">
            <a:alphaModFix/>
          </a:blip>
          <a:srcRect b="0" l="0" r="0" t="0"/>
          <a:stretch/>
        </p:blipFill>
        <p:spPr>
          <a:xfrm>
            <a:off x="252445" y="6285346"/>
            <a:ext cx="2166906" cy="507821"/>
          </a:xfrm>
          <a:prstGeom prst="rect">
            <a:avLst/>
          </a:prstGeom>
          <a:noFill/>
          <a:ln>
            <a:noFill/>
          </a:ln>
        </p:spPr>
      </p:pic>
      <p:sp>
        <p:nvSpPr>
          <p:cNvPr id="123" name="Google Shape;123;p15"/>
          <p:cNvSpPr txBox="1"/>
          <p:nvPr>
            <p:ph type="title"/>
          </p:nvPr>
        </p:nvSpPr>
        <p:spPr>
          <a:xfrm>
            <a:off x="363179" y="285228"/>
            <a:ext cx="8427035" cy="73117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dk2"/>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5"/>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25" name="Google Shape;125;p15"/>
          <p:cNvSpPr/>
          <p:nvPr>
            <p:ph idx="2" type="pic"/>
          </p:nvPr>
        </p:nvSpPr>
        <p:spPr>
          <a:xfrm>
            <a:off x="363179" y="1245181"/>
            <a:ext cx="5184775" cy="4875799"/>
          </a:xfrm>
          <a:prstGeom prst="rect">
            <a:avLst/>
          </a:prstGeom>
          <a:noFill/>
          <a:ln>
            <a:noFill/>
          </a:ln>
        </p:spPr>
      </p:sp>
      <p:sp>
        <p:nvSpPr>
          <p:cNvPr id="126" name="Google Shape;126;p15"/>
          <p:cNvSpPr txBox="1"/>
          <p:nvPr>
            <p:ph idx="1" type="body"/>
          </p:nvPr>
        </p:nvSpPr>
        <p:spPr>
          <a:xfrm>
            <a:off x="5676799" y="1245181"/>
            <a:ext cx="3137902" cy="48920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7" name="Google Shape;127;p15"/>
          <p:cNvCxnSpPr/>
          <p:nvPr/>
        </p:nvCxnSpPr>
        <p:spPr>
          <a:xfrm>
            <a:off x="363179" y="1065009"/>
            <a:ext cx="8780821" cy="0"/>
          </a:xfrm>
          <a:prstGeom prst="straightConnector1">
            <a:avLst/>
          </a:prstGeom>
          <a:noFill/>
          <a:ln cap="flat" cmpd="sng" w="9525">
            <a:solidFill>
              <a:srgbClr val="D52B1E"/>
            </a:solidFill>
            <a:prstDash val="solid"/>
            <a:miter lim="800000"/>
            <a:headEnd len="sm" w="sm" type="none"/>
            <a:tailEnd len="sm" w="sm" type="none"/>
          </a:ln>
        </p:spPr>
      </p:cxnSp>
      <p:sp>
        <p:nvSpPr>
          <p:cNvPr id="128" name="Google Shape;128;p15"/>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Image Only">
  <p:cSld name="CONTENT Image Only">
    <p:spTree>
      <p:nvGrpSpPr>
        <p:cNvPr id="129" name="Shape 129"/>
        <p:cNvGrpSpPr/>
        <p:nvPr/>
      </p:nvGrpSpPr>
      <p:grpSpPr>
        <a:xfrm>
          <a:off x="0" y="0"/>
          <a:ext cx="0" cy="0"/>
          <a:chOff x="0" y="0"/>
          <a:chExt cx="0" cy="0"/>
        </a:xfrm>
      </p:grpSpPr>
      <p:sp>
        <p:nvSpPr>
          <p:cNvPr id="130" name="Google Shape;130;p16"/>
          <p:cNvSpPr/>
          <p:nvPr/>
        </p:nvSpPr>
        <p:spPr>
          <a:xfrm>
            <a:off x="0" y="6272784"/>
            <a:ext cx="9144000" cy="585216"/>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10;&#10;Description automatically generated" id="131" name="Google Shape;131;p16"/>
          <p:cNvPicPr preferRelativeResize="0"/>
          <p:nvPr/>
        </p:nvPicPr>
        <p:blipFill rotWithShape="1">
          <a:blip r:embed="rId2">
            <a:alphaModFix/>
          </a:blip>
          <a:srcRect b="0" l="0" r="0" t="0"/>
          <a:stretch/>
        </p:blipFill>
        <p:spPr>
          <a:xfrm>
            <a:off x="252445" y="6285346"/>
            <a:ext cx="2166906" cy="507821"/>
          </a:xfrm>
          <a:prstGeom prst="rect">
            <a:avLst/>
          </a:prstGeom>
          <a:noFill/>
          <a:ln>
            <a:noFill/>
          </a:ln>
        </p:spPr>
      </p:pic>
      <p:sp>
        <p:nvSpPr>
          <p:cNvPr id="132" name="Google Shape;132;p16"/>
          <p:cNvSpPr txBox="1"/>
          <p:nvPr>
            <p:ph type="title"/>
          </p:nvPr>
        </p:nvSpPr>
        <p:spPr>
          <a:xfrm>
            <a:off x="363179" y="285228"/>
            <a:ext cx="8427035" cy="73117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dk2"/>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6"/>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34" name="Google Shape;134;p16"/>
          <p:cNvSpPr/>
          <p:nvPr>
            <p:ph idx="2" type="pic"/>
          </p:nvPr>
        </p:nvSpPr>
        <p:spPr>
          <a:xfrm>
            <a:off x="363179" y="1245181"/>
            <a:ext cx="8427035" cy="4875799"/>
          </a:xfrm>
          <a:prstGeom prst="rect">
            <a:avLst/>
          </a:prstGeom>
          <a:noFill/>
          <a:ln>
            <a:noFill/>
          </a:ln>
        </p:spPr>
      </p:sp>
      <p:cxnSp>
        <p:nvCxnSpPr>
          <p:cNvPr id="135" name="Google Shape;135;p16"/>
          <p:cNvCxnSpPr/>
          <p:nvPr/>
        </p:nvCxnSpPr>
        <p:spPr>
          <a:xfrm>
            <a:off x="363179" y="1065009"/>
            <a:ext cx="8780821" cy="0"/>
          </a:xfrm>
          <a:prstGeom prst="straightConnector1">
            <a:avLst/>
          </a:prstGeom>
          <a:noFill/>
          <a:ln cap="flat" cmpd="sng" w="9525">
            <a:solidFill>
              <a:srgbClr val="D52B1E"/>
            </a:solidFill>
            <a:prstDash val="solid"/>
            <a:miter lim="800000"/>
            <a:headEnd len="sm" w="sm" type="none"/>
            <a:tailEnd len="sm" w="sm" type="none"/>
          </a:ln>
        </p:spPr>
      </p:cxnSp>
      <p:sp>
        <p:nvSpPr>
          <p:cNvPr id="136" name="Google Shape;136;p16"/>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One Column" type="obj">
  <p:cSld name="OBJECT">
    <p:spTree>
      <p:nvGrpSpPr>
        <p:cNvPr id="137" name="Shape 137"/>
        <p:cNvGrpSpPr/>
        <p:nvPr/>
      </p:nvGrpSpPr>
      <p:grpSpPr>
        <a:xfrm>
          <a:off x="0" y="0"/>
          <a:ext cx="0" cy="0"/>
          <a:chOff x="0" y="0"/>
          <a:chExt cx="0" cy="0"/>
        </a:xfrm>
      </p:grpSpPr>
      <p:sp>
        <p:nvSpPr>
          <p:cNvPr id="138" name="Google Shape;138;p17"/>
          <p:cNvSpPr/>
          <p:nvPr/>
        </p:nvSpPr>
        <p:spPr>
          <a:xfrm>
            <a:off x="0" y="6272784"/>
            <a:ext cx="9144000" cy="585216"/>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10;&#10;Description automatically generated" id="139" name="Google Shape;139;p17"/>
          <p:cNvPicPr preferRelativeResize="0"/>
          <p:nvPr/>
        </p:nvPicPr>
        <p:blipFill rotWithShape="1">
          <a:blip r:embed="rId2">
            <a:alphaModFix/>
          </a:blip>
          <a:srcRect b="0" l="0" r="0" t="0"/>
          <a:stretch/>
        </p:blipFill>
        <p:spPr>
          <a:xfrm>
            <a:off x="252445" y="6285346"/>
            <a:ext cx="2166906" cy="507821"/>
          </a:xfrm>
          <a:prstGeom prst="rect">
            <a:avLst/>
          </a:prstGeom>
          <a:noFill/>
          <a:ln>
            <a:noFill/>
          </a:ln>
        </p:spPr>
      </p:pic>
      <p:sp>
        <p:nvSpPr>
          <p:cNvPr id="140" name="Google Shape;140;p17"/>
          <p:cNvSpPr txBox="1"/>
          <p:nvPr>
            <p:ph type="title"/>
          </p:nvPr>
        </p:nvSpPr>
        <p:spPr>
          <a:xfrm>
            <a:off x="363179" y="285228"/>
            <a:ext cx="8427035" cy="731171"/>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dk2"/>
              </a:buClr>
              <a:buSzPts val="32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7"/>
          <p:cNvSpPr txBox="1"/>
          <p:nvPr>
            <p:ph idx="1" type="body"/>
          </p:nvPr>
        </p:nvSpPr>
        <p:spPr>
          <a:xfrm>
            <a:off x="363179" y="1249813"/>
            <a:ext cx="8427035" cy="487375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7"/>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3" name="Google Shape;143;p17"/>
          <p:cNvCxnSpPr/>
          <p:nvPr/>
        </p:nvCxnSpPr>
        <p:spPr>
          <a:xfrm>
            <a:off x="363179" y="1065009"/>
            <a:ext cx="8780821" cy="0"/>
          </a:xfrm>
          <a:prstGeom prst="straightConnector1">
            <a:avLst/>
          </a:prstGeom>
          <a:noFill/>
          <a:ln cap="flat" cmpd="sng" w="9525">
            <a:solidFill>
              <a:srgbClr val="D52B1E"/>
            </a:solidFill>
            <a:prstDash val="solid"/>
            <a:miter lim="800000"/>
            <a:headEnd len="sm" w="sm" type="none"/>
            <a:tailEnd len="sm" w="sm" type="none"/>
          </a:ln>
        </p:spPr>
      </p:cxnSp>
      <p:sp>
        <p:nvSpPr>
          <p:cNvPr id="144" name="Google Shape;144;p17"/>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lank White">
  <p:cSld name="CONTENT Blank White">
    <p:spTree>
      <p:nvGrpSpPr>
        <p:cNvPr id="145" name="Shape 145"/>
        <p:cNvGrpSpPr/>
        <p:nvPr/>
      </p:nvGrpSpPr>
      <p:grpSpPr>
        <a:xfrm>
          <a:off x="0" y="0"/>
          <a:ext cx="0" cy="0"/>
          <a:chOff x="0" y="0"/>
          <a:chExt cx="0" cy="0"/>
        </a:xfrm>
      </p:grpSpPr>
      <p:sp>
        <p:nvSpPr>
          <p:cNvPr id="146" name="Google Shape;146;p18"/>
          <p:cNvSpPr/>
          <p:nvPr/>
        </p:nvSpPr>
        <p:spPr>
          <a:xfrm>
            <a:off x="0" y="6272784"/>
            <a:ext cx="9144000" cy="585216"/>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10;&#10;Description automatically generated" id="147" name="Google Shape;147;p18"/>
          <p:cNvPicPr preferRelativeResize="0"/>
          <p:nvPr/>
        </p:nvPicPr>
        <p:blipFill rotWithShape="1">
          <a:blip r:embed="rId2">
            <a:alphaModFix/>
          </a:blip>
          <a:srcRect b="0" l="0" r="0" t="0"/>
          <a:stretch/>
        </p:blipFill>
        <p:spPr>
          <a:xfrm>
            <a:off x="252445" y="6285346"/>
            <a:ext cx="2166906" cy="507821"/>
          </a:xfrm>
          <a:prstGeom prst="rect">
            <a:avLst/>
          </a:prstGeom>
          <a:noFill/>
          <a:ln>
            <a:noFill/>
          </a:ln>
        </p:spPr>
      </p:pic>
      <p:sp>
        <p:nvSpPr>
          <p:cNvPr id="148" name="Google Shape;148;p18"/>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49" name="Google Shape;149;p18"/>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lank Blue">
  <p:cSld name="CONTENT Blank Blue">
    <p:spTree>
      <p:nvGrpSpPr>
        <p:cNvPr id="150" name="Shape 150"/>
        <p:cNvGrpSpPr/>
        <p:nvPr/>
      </p:nvGrpSpPr>
      <p:grpSpPr>
        <a:xfrm>
          <a:off x="0" y="0"/>
          <a:ext cx="0" cy="0"/>
          <a:chOff x="0" y="0"/>
          <a:chExt cx="0" cy="0"/>
        </a:xfrm>
      </p:grpSpPr>
      <p:sp>
        <p:nvSpPr>
          <p:cNvPr id="151" name="Google Shape;151;p19"/>
          <p:cNvSpPr/>
          <p:nvPr/>
        </p:nvSpPr>
        <p:spPr>
          <a:xfrm>
            <a:off x="1" y="1"/>
            <a:ext cx="9144000" cy="68580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19"/>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a:solidFill>
                  <a:schemeClr val="lt1"/>
                </a:solidFill>
                <a:latin typeface="Arial"/>
                <a:ea typeface="Arial"/>
                <a:cs typeface="Arial"/>
                <a:sym typeface="Arial"/>
              </a:defRPr>
            </a:lvl1pPr>
            <a:lvl2pPr indent="0" lvl="1" marL="0" algn="l">
              <a:spcBef>
                <a:spcPts val="0"/>
              </a:spcBef>
              <a:buNone/>
              <a:defRPr b="0" i="0" sz="1200">
                <a:solidFill>
                  <a:schemeClr val="lt1"/>
                </a:solidFill>
                <a:latin typeface="Arial"/>
                <a:ea typeface="Arial"/>
                <a:cs typeface="Arial"/>
                <a:sym typeface="Arial"/>
              </a:defRPr>
            </a:lvl2pPr>
            <a:lvl3pPr indent="0" lvl="2" marL="0" algn="l">
              <a:spcBef>
                <a:spcPts val="0"/>
              </a:spcBef>
              <a:buNone/>
              <a:defRPr b="0" i="0" sz="1200">
                <a:solidFill>
                  <a:schemeClr val="lt1"/>
                </a:solidFill>
                <a:latin typeface="Arial"/>
                <a:ea typeface="Arial"/>
                <a:cs typeface="Arial"/>
                <a:sym typeface="Arial"/>
              </a:defRPr>
            </a:lvl3pPr>
            <a:lvl4pPr indent="0" lvl="3" marL="0" algn="l">
              <a:spcBef>
                <a:spcPts val="0"/>
              </a:spcBef>
              <a:buNone/>
              <a:defRPr b="0" i="0" sz="1200">
                <a:solidFill>
                  <a:schemeClr val="lt1"/>
                </a:solidFill>
                <a:latin typeface="Arial"/>
                <a:ea typeface="Arial"/>
                <a:cs typeface="Arial"/>
                <a:sym typeface="Arial"/>
              </a:defRPr>
            </a:lvl4pPr>
            <a:lvl5pPr indent="0" lvl="4" marL="0" algn="l">
              <a:spcBef>
                <a:spcPts val="0"/>
              </a:spcBef>
              <a:buNone/>
              <a:defRPr b="0" i="0" sz="1200">
                <a:solidFill>
                  <a:schemeClr val="lt1"/>
                </a:solidFill>
                <a:latin typeface="Arial"/>
                <a:ea typeface="Arial"/>
                <a:cs typeface="Arial"/>
                <a:sym typeface="Arial"/>
              </a:defRPr>
            </a:lvl5pPr>
            <a:lvl6pPr indent="0" lvl="5" marL="0" algn="l">
              <a:spcBef>
                <a:spcPts val="0"/>
              </a:spcBef>
              <a:buNone/>
              <a:defRPr b="0" i="0" sz="1200">
                <a:solidFill>
                  <a:schemeClr val="lt1"/>
                </a:solidFill>
                <a:latin typeface="Arial"/>
                <a:ea typeface="Arial"/>
                <a:cs typeface="Arial"/>
                <a:sym typeface="Arial"/>
              </a:defRPr>
            </a:lvl6pPr>
            <a:lvl7pPr indent="0" lvl="6" marL="0" algn="l">
              <a:spcBef>
                <a:spcPts val="0"/>
              </a:spcBef>
              <a:buNone/>
              <a:defRPr b="0" i="0" sz="1200">
                <a:solidFill>
                  <a:schemeClr val="lt1"/>
                </a:solidFill>
                <a:latin typeface="Arial"/>
                <a:ea typeface="Arial"/>
                <a:cs typeface="Arial"/>
                <a:sym typeface="Arial"/>
              </a:defRPr>
            </a:lvl7pPr>
            <a:lvl8pPr indent="0" lvl="7" marL="0" algn="l">
              <a:spcBef>
                <a:spcPts val="0"/>
              </a:spcBef>
              <a:buNone/>
              <a:defRPr b="0" i="0" sz="1200">
                <a:solidFill>
                  <a:schemeClr val="lt1"/>
                </a:solidFill>
                <a:latin typeface="Arial"/>
                <a:ea typeface="Arial"/>
                <a:cs typeface="Arial"/>
                <a:sym typeface="Arial"/>
              </a:defRPr>
            </a:lvl8pPr>
            <a:lvl9pPr indent="0" lvl="8" marL="0" algn="l">
              <a:spcBef>
                <a:spcPts val="0"/>
              </a:spcBef>
              <a:buNone/>
              <a:defRPr b="0" i="0"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Logo&#10;&#10;Description automatically generated" id="153" name="Google Shape;153;p19"/>
          <p:cNvPicPr preferRelativeResize="0"/>
          <p:nvPr/>
        </p:nvPicPr>
        <p:blipFill rotWithShape="1">
          <a:blip r:embed="rId2">
            <a:alphaModFix/>
          </a:blip>
          <a:srcRect b="0" l="0" r="0" t="0"/>
          <a:stretch/>
        </p:blipFill>
        <p:spPr>
          <a:xfrm>
            <a:off x="252445" y="6285346"/>
            <a:ext cx="2166906" cy="507821"/>
          </a:xfrm>
          <a:prstGeom prst="rect">
            <a:avLst/>
          </a:prstGeom>
          <a:noFill/>
          <a:ln>
            <a:noFill/>
          </a:ln>
        </p:spPr>
      </p:pic>
      <p:sp>
        <p:nvSpPr>
          <p:cNvPr id="154" name="Google Shape;154;p19"/>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ll White">
  <p:cSld name="CONTENT All White">
    <p:spTree>
      <p:nvGrpSpPr>
        <p:cNvPr id="155" name="Shape 155"/>
        <p:cNvGrpSpPr/>
        <p:nvPr/>
      </p:nvGrpSpPr>
      <p:grpSpPr>
        <a:xfrm>
          <a:off x="0" y="0"/>
          <a:ext cx="0" cy="0"/>
          <a:chOff x="0" y="0"/>
          <a:chExt cx="0" cy="0"/>
        </a:xfrm>
      </p:grpSpPr>
      <p:sp>
        <p:nvSpPr>
          <p:cNvPr id="156" name="Google Shape;156;p20"/>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a:solidFill>
                  <a:schemeClr val="dk2"/>
                </a:solidFill>
                <a:latin typeface="Arial"/>
                <a:ea typeface="Arial"/>
                <a:cs typeface="Arial"/>
                <a:sym typeface="Arial"/>
              </a:defRPr>
            </a:lvl1pPr>
            <a:lvl2pPr indent="0" lvl="1" marL="0" algn="l">
              <a:spcBef>
                <a:spcPts val="0"/>
              </a:spcBef>
              <a:buNone/>
              <a:defRPr b="0" i="0" sz="1200">
                <a:solidFill>
                  <a:schemeClr val="dk2"/>
                </a:solidFill>
                <a:latin typeface="Arial"/>
                <a:ea typeface="Arial"/>
                <a:cs typeface="Arial"/>
                <a:sym typeface="Arial"/>
              </a:defRPr>
            </a:lvl2pPr>
            <a:lvl3pPr indent="0" lvl="2" marL="0" algn="l">
              <a:spcBef>
                <a:spcPts val="0"/>
              </a:spcBef>
              <a:buNone/>
              <a:defRPr b="0" i="0" sz="1200">
                <a:solidFill>
                  <a:schemeClr val="dk2"/>
                </a:solidFill>
                <a:latin typeface="Arial"/>
                <a:ea typeface="Arial"/>
                <a:cs typeface="Arial"/>
                <a:sym typeface="Arial"/>
              </a:defRPr>
            </a:lvl3pPr>
            <a:lvl4pPr indent="0" lvl="3" marL="0" algn="l">
              <a:spcBef>
                <a:spcPts val="0"/>
              </a:spcBef>
              <a:buNone/>
              <a:defRPr b="0" i="0" sz="1200">
                <a:solidFill>
                  <a:schemeClr val="dk2"/>
                </a:solidFill>
                <a:latin typeface="Arial"/>
                <a:ea typeface="Arial"/>
                <a:cs typeface="Arial"/>
                <a:sym typeface="Arial"/>
              </a:defRPr>
            </a:lvl4pPr>
            <a:lvl5pPr indent="0" lvl="4" marL="0" algn="l">
              <a:spcBef>
                <a:spcPts val="0"/>
              </a:spcBef>
              <a:buNone/>
              <a:defRPr b="0" i="0" sz="1200">
                <a:solidFill>
                  <a:schemeClr val="dk2"/>
                </a:solidFill>
                <a:latin typeface="Arial"/>
                <a:ea typeface="Arial"/>
                <a:cs typeface="Arial"/>
                <a:sym typeface="Arial"/>
              </a:defRPr>
            </a:lvl5pPr>
            <a:lvl6pPr indent="0" lvl="5" marL="0" algn="l">
              <a:spcBef>
                <a:spcPts val="0"/>
              </a:spcBef>
              <a:buNone/>
              <a:defRPr b="0" i="0" sz="1200">
                <a:solidFill>
                  <a:schemeClr val="dk2"/>
                </a:solidFill>
                <a:latin typeface="Arial"/>
                <a:ea typeface="Arial"/>
                <a:cs typeface="Arial"/>
                <a:sym typeface="Arial"/>
              </a:defRPr>
            </a:lvl6pPr>
            <a:lvl7pPr indent="0" lvl="6" marL="0" algn="l">
              <a:spcBef>
                <a:spcPts val="0"/>
              </a:spcBef>
              <a:buNone/>
              <a:defRPr b="0" i="0" sz="1200">
                <a:solidFill>
                  <a:schemeClr val="dk2"/>
                </a:solidFill>
                <a:latin typeface="Arial"/>
                <a:ea typeface="Arial"/>
                <a:cs typeface="Arial"/>
                <a:sym typeface="Arial"/>
              </a:defRPr>
            </a:lvl7pPr>
            <a:lvl8pPr indent="0" lvl="7" marL="0" algn="l">
              <a:spcBef>
                <a:spcPts val="0"/>
              </a:spcBef>
              <a:buNone/>
              <a:defRPr b="0" i="0" sz="1200">
                <a:solidFill>
                  <a:schemeClr val="dk2"/>
                </a:solidFill>
                <a:latin typeface="Arial"/>
                <a:ea typeface="Arial"/>
                <a:cs typeface="Arial"/>
                <a:sym typeface="Arial"/>
              </a:defRPr>
            </a:lvl8pPr>
            <a:lvl9pPr indent="0" lvl="8" marL="0" algn="l">
              <a:spcBef>
                <a:spcPts val="0"/>
              </a:spcBef>
              <a:buNone/>
              <a:defRPr b="0" i="0" sz="12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A" showMasterSp="0">
  <p:cSld name="1_CLOSING A">
    <p:spTree>
      <p:nvGrpSpPr>
        <p:cNvPr id="157" name="Shape 157"/>
        <p:cNvGrpSpPr/>
        <p:nvPr/>
      </p:nvGrpSpPr>
      <p:grpSpPr>
        <a:xfrm>
          <a:off x="0" y="0"/>
          <a:ext cx="0" cy="0"/>
          <a:chOff x="0" y="0"/>
          <a:chExt cx="0" cy="0"/>
        </a:xfrm>
      </p:grpSpPr>
      <p:pic>
        <p:nvPicPr>
          <p:cNvPr id="158" name="Google Shape;158;p21"/>
          <p:cNvPicPr preferRelativeResize="0"/>
          <p:nvPr/>
        </p:nvPicPr>
        <p:blipFill rotWithShape="1">
          <a:blip r:embed="rId2">
            <a:alphaModFix/>
          </a:blip>
          <a:srcRect b="0" l="12500" r="12500" t="0"/>
          <a:stretch/>
        </p:blipFill>
        <p:spPr>
          <a:xfrm>
            <a:off x="0" y="0"/>
            <a:ext cx="9144000" cy="6858000"/>
          </a:xfrm>
          <a:prstGeom prst="rect">
            <a:avLst/>
          </a:prstGeom>
          <a:noFill/>
          <a:ln>
            <a:noFill/>
          </a:ln>
        </p:spPr>
      </p:pic>
      <p:sp>
        <p:nvSpPr>
          <p:cNvPr id="159" name="Google Shape;159;p21"/>
          <p:cNvSpPr/>
          <p:nvPr/>
        </p:nvSpPr>
        <p:spPr>
          <a:xfrm>
            <a:off x="0" y="6272784"/>
            <a:ext cx="9144000" cy="585216"/>
          </a:xfrm>
          <a:prstGeom prst="rect">
            <a:avLst/>
          </a:prstGeom>
          <a:solidFill>
            <a:srgbClr val="D52B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0" name="Google Shape;160;p21"/>
          <p:cNvPicPr preferRelativeResize="0"/>
          <p:nvPr/>
        </p:nvPicPr>
        <p:blipFill rotWithShape="1">
          <a:blip r:embed="rId3">
            <a:alphaModFix/>
          </a:blip>
          <a:srcRect b="0" l="0" r="0" t="0"/>
          <a:stretch/>
        </p:blipFill>
        <p:spPr>
          <a:xfrm>
            <a:off x="2406170" y="651174"/>
            <a:ext cx="4354940" cy="1258725"/>
          </a:xfrm>
          <a:prstGeom prst="rect">
            <a:avLst/>
          </a:prstGeom>
          <a:noFill/>
          <a:ln>
            <a:noFill/>
          </a:ln>
        </p:spPr>
      </p:pic>
      <p:sp>
        <p:nvSpPr>
          <p:cNvPr id="161" name="Google Shape;161;p21"/>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62" name="Google Shape;162;p21"/>
          <p:cNvSpPr txBox="1"/>
          <p:nvPr/>
        </p:nvSpPr>
        <p:spPr>
          <a:xfrm>
            <a:off x="4989250" y="6461919"/>
            <a:ext cx="352610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Le bien-être des élèves. C’est notre plus grande priorité.</a:t>
            </a:r>
            <a:endParaRPr b="0" i="0" sz="1000">
              <a:solidFill>
                <a:schemeClr val="lt1"/>
              </a:solidFill>
              <a:latin typeface="Arial"/>
              <a:ea typeface="Arial"/>
              <a:cs typeface="Arial"/>
              <a:sym typeface="Arial"/>
            </a:endParaRPr>
          </a:p>
        </p:txBody>
      </p:sp>
      <p:grpSp>
        <p:nvGrpSpPr>
          <p:cNvPr id="163" name="Google Shape;163;p21"/>
          <p:cNvGrpSpPr/>
          <p:nvPr/>
        </p:nvGrpSpPr>
        <p:grpSpPr>
          <a:xfrm>
            <a:off x="2379593" y="1941445"/>
            <a:ext cx="5162701" cy="4022033"/>
            <a:chOff x="2816921" y="1941445"/>
            <a:chExt cx="5162701" cy="4022033"/>
          </a:xfrm>
        </p:grpSpPr>
        <p:sp>
          <p:nvSpPr>
            <p:cNvPr id="164" name="Google Shape;164;p21"/>
            <p:cNvSpPr txBox="1"/>
            <p:nvPr/>
          </p:nvSpPr>
          <p:spPr>
            <a:xfrm>
              <a:off x="3348734" y="1941445"/>
              <a:ext cx="4630888" cy="4022033"/>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accent3"/>
                </a:buClr>
                <a:buSzPts val="1800"/>
                <a:buFont typeface="Arial"/>
                <a:buNone/>
              </a:pPr>
              <a:r>
                <a:t/>
              </a:r>
              <a:endParaRPr b="1" i="0" sz="1800" u="none" cap="none" strike="noStrike">
                <a:solidFill>
                  <a:schemeClr val="lt1"/>
                </a:solidFill>
                <a:latin typeface="Arial"/>
                <a:ea typeface="Arial"/>
                <a:cs typeface="Arial"/>
                <a:sym typeface="Arial"/>
              </a:endParaRPr>
            </a:p>
            <a:p>
              <a:pPr indent="0" lvl="1" marL="0" marR="0" rtl="0" algn="l">
                <a:lnSpc>
                  <a:spcPct val="90000"/>
                </a:lnSpc>
                <a:spcBef>
                  <a:spcPts val="2400"/>
                </a:spcBef>
                <a:spcAft>
                  <a:spcPts val="0"/>
                </a:spcAft>
                <a:buClr>
                  <a:schemeClr val="dk2"/>
                </a:buClr>
                <a:buSzPts val="2000"/>
                <a:buFont typeface="Arial"/>
                <a:buNone/>
              </a:pPr>
              <a:r>
                <a:rPr b="1" i="0" lang="en-US" sz="2000" u="none" cap="none" strike="noStrike">
                  <a:solidFill>
                    <a:schemeClr val="lt1"/>
                  </a:solidFill>
                  <a:latin typeface="Arial"/>
                  <a:ea typeface="Arial"/>
                  <a:cs typeface="Arial"/>
                  <a:sym typeface="Arial"/>
                </a:rPr>
                <a:t>FOCUS ON SAFETY</a:t>
              </a:r>
              <a:br>
                <a:rPr b="1" i="0" lang="en-US" sz="2000" u="none" cap="none" strike="noStrike">
                  <a:solidFill>
                    <a:schemeClr val="lt1"/>
                  </a:solidFill>
                  <a:latin typeface="Arial"/>
                  <a:ea typeface="Arial"/>
                  <a:cs typeface="Arial"/>
                  <a:sym typeface="Arial"/>
                </a:rPr>
              </a:br>
              <a:endParaRPr b="0" i="0" sz="2400" u="none" cap="none" strike="noStrike">
                <a:solidFill>
                  <a:schemeClr val="lt1"/>
                </a:solidFill>
                <a:highlight>
                  <a:srgbClr val="00FFFF"/>
                </a:highlight>
                <a:latin typeface="Arial"/>
                <a:ea typeface="Arial"/>
                <a:cs typeface="Arial"/>
                <a:sym typeface="Arial"/>
              </a:endParaRPr>
            </a:p>
            <a:p>
              <a:pPr indent="0" lvl="1" marL="0" marR="0" rtl="0" algn="l">
                <a:lnSpc>
                  <a:spcPct val="90000"/>
                </a:lnSpc>
                <a:spcBef>
                  <a:spcPts val="2400"/>
                </a:spcBef>
                <a:spcAft>
                  <a:spcPts val="0"/>
                </a:spcAft>
                <a:buClr>
                  <a:schemeClr val="dk2"/>
                </a:buClr>
                <a:buSzPts val="2000"/>
                <a:buFont typeface="Arial"/>
                <a:buNone/>
              </a:pPr>
              <a:r>
                <a:rPr b="1" i="0" lang="en-US" sz="2000" u="none" cap="none" strike="noStrike">
                  <a:solidFill>
                    <a:schemeClr val="lt1"/>
                  </a:solidFill>
                  <a:latin typeface="Arial"/>
                  <a:ea typeface="Arial"/>
                  <a:cs typeface="Arial"/>
                  <a:sym typeface="Arial"/>
                </a:rPr>
                <a:t>CARE FOR OUR STUDENTS</a:t>
              </a:r>
              <a:br>
                <a:rPr b="1" i="0" lang="en-US" sz="2000" u="none" cap="none" strike="noStrike">
                  <a:solidFill>
                    <a:schemeClr val="lt1"/>
                  </a:solidFill>
                  <a:latin typeface="Arial"/>
                  <a:ea typeface="Arial"/>
                  <a:cs typeface="Arial"/>
                  <a:sym typeface="Arial"/>
                </a:rPr>
              </a:br>
              <a:endParaRPr b="1" i="0" sz="2400" u="none" cap="none" strike="noStrike">
                <a:solidFill>
                  <a:schemeClr val="lt1"/>
                </a:solidFill>
                <a:latin typeface="Arial"/>
                <a:ea typeface="Arial"/>
                <a:cs typeface="Arial"/>
                <a:sym typeface="Arial"/>
              </a:endParaRPr>
            </a:p>
            <a:p>
              <a:pPr indent="0" lvl="1" marL="0" marR="0" rtl="0" algn="l">
                <a:lnSpc>
                  <a:spcPct val="90000"/>
                </a:lnSpc>
                <a:spcBef>
                  <a:spcPts val="2400"/>
                </a:spcBef>
                <a:spcAft>
                  <a:spcPts val="0"/>
                </a:spcAft>
                <a:buClr>
                  <a:schemeClr val="dk2"/>
                </a:buClr>
                <a:buSzPts val="2000"/>
                <a:buFont typeface="Arial"/>
                <a:buNone/>
              </a:pPr>
              <a:r>
                <a:rPr b="1" i="0" lang="en-US" sz="2000" u="none" cap="none" strike="noStrike">
                  <a:solidFill>
                    <a:schemeClr val="lt1"/>
                  </a:solidFill>
                  <a:latin typeface="Arial"/>
                  <a:ea typeface="Arial"/>
                  <a:cs typeface="Arial"/>
                  <a:sym typeface="Arial"/>
                </a:rPr>
                <a:t>SURPASS CUSTOMER EXPECTATIONS</a:t>
              </a:r>
              <a:br>
                <a:rPr b="1" i="0" lang="en-US" sz="2000" u="none" cap="none" strike="noStrike">
                  <a:solidFill>
                    <a:schemeClr val="lt1"/>
                  </a:solidFill>
                  <a:latin typeface="Arial"/>
                  <a:ea typeface="Arial"/>
                  <a:cs typeface="Arial"/>
                  <a:sym typeface="Arial"/>
                </a:rPr>
              </a:br>
              <a:endParaRPr b="1" i="0" sz="2000" u="none" cap="none" strike="noStrike">
                <a:solidFill>
                  <a:schemeClr val="lt1"/>
                </a:solidFill>
                <a:latin typeface="Arial"/>
                <a:ea typeface="Arial"/>
                <a:cs typeface="Arial"/>
                <a:sym typeface="Arial"/>
              </a:endParaRPr>
            </a:p>
            <a:p>
              <a:pPr indent="0" lvl="1" marL="0" marR="0" rtl="0" algn="l">
                <a:lnSpc>
                  <a:spcPct val="90000"/>
                </a:lnSpc>
                <a:spcBef>
                  <a:spcPts val="2400"/>
                </a:spcBef>
                <a:spcAft>
                  <a:spcPts val="0"/>
                </a:spcAft>
                <a:buClr>
                  <a:schemeClr val="dk2"/>
                </a:buClr>
                <a:buSzPts val="2000"/>
                <a:buFont typeface="Arial"/>
                <a:buNone/>
              </a:pPr>
              <a:r>
                <a:rPr b="1" i="0" lang="en-US" sz="2000" u="none" cap="none" strike="noStrike">
                  <a:solidFill>
                    <a:schemeClr val="lt1"/>
                  </a:solidFill>
                  <a:latin typeface="Arial"/>
                  <a:ea typeface="Arial"/>
                  <a:cs typeface="Arial"/>
                  <a:sym typeface="Arial"/>
                </a:rPr>
                <a:t>FOSTER TEAMWORK</a:t>
              </a:r>
              <a:br>
                <a:rPr b="1" i="0" lang="en-US" sz="2000" u="none" cap="none" strike="noStrike">
                  <a:solidFill>
                    <a:schemeClr val="lt1"/>
                  </a:solidFill>
                  <a:latin typeface="Arial"/>
                  <a:ea typeface="Arial"/>
                  <a:cs typeface="Arial"/>
                  <a:sym typeface="Arial"/>
                </a:rPr>
              </a:br>
              <a:endParaRPr b="1" i="0" sz="2000" u="none" cap="none" strike="noStrike">
                <a:solidFill>
                  <a:schemeClr val="lt1"/>
                </a:solidFill>
                <a:latin typeface="Arial"/>
                <a:ea typeface="Arial"/>
                <a:cs typeface="Arial"/>
                <a:sym typeface="Arial"/>
              </a:endParaRPr>
            </a:p>
            <a:p>
              <a:pPr indent="0" lvl="1" marL="0" marR="0" rtl="0" algn="l">
                <a:lnSpc>
                  <a:spcPct val="90000"/>
                </a:lnSpc>
                <a:spcBef>
                  <a:spcPts val="2400"/>
                </a:spcBef>
                <a:spcAft>
                  <a:spcPts val="0"/>
                </a:spcAft>
                <a:buClr>
                  <a:schemeClr val="dk2"/>
                </a:buClr>
                <a:buSzPts val="2000"/>
                <a:buFont typeface="Arial"/>
                <a:buNone/>
              </a:pPr>
              <a:r>
                <a:rPr b="1" i="0" lang="en-US" sz="2000" u="none" cap="none" strike="noStrike">
                  <a:solidFill>
                    <a:schemeClr val="lt1"/>
                  </a:solidFill>
                  <a:latin typeface="Arial"/>
                  <a:ea typeface="Arial"/>
                  <a:cs typeface="Arial"/>
                  <a:sym typeface="Arial"/>
                </a:rPr>
                <a:t>SET THE HIGHEST STANDARDS</a:t>
              </a:r>
              <a:endParaRPr/>
            </a:p>
          </p:txBody>
        </p:sp>
        <p:pic>
          <p:nvPicPr>
            <p:cNvPr descr="A picture containing shape&#10;&#10;Description automatically generated" id="165" name="Google Shape;165;p21"/>
            <p:cNvPicPr preferRelativeResize="0"/>
            <p:nvPr/>
          </p:nvPicPr>
          <p:blipFill rotWithShape="1">
            <a:blip r:embed="rId4">
              <a:alphaModFix/>
            </a:blip>
            <a:srcRect b="0" l="0" r="0" t="0"/>
            <a:stretch/>
          </p:blipFill>
          <p:spPr>
            <a:xfrm>
              <a:off x="2822366" y="3118254"/>
              <a:ext cx="432221" cy="432221"/>
            </a:xfrm>
            <a:prstGeom prst="rect">
              <a:avLst/>
            </a:prstGeom>
            <a:noFill/>
            <a:ln>
              <a:noFill/>
            </a:ln>
            <a:effectLst>
              <a:outerShdw rotWithShape="0" algn="tl" dir="2700000" dist="38100">
                <a:schemeClr val="dk2"/>
              </a:outerShdw>
            </a:effectLst>
          </p:spPr>
        </p:pic>
        <p:pic>
          <p:nvPicPr>
            <p:cNvPr descr="Icon&#10;&#10;Description automatically generated" id="166" name="Google Shape;166;p21"/>
            <p:cNvPicPr preferRelativeResize="0"/>
            <p:nvPr/>
          </p:nvPicPr>
          <p:blipFill rotWithShape="1">
            <a:blip r:embed="rId5">
              <a:alphaModFix/>
            </a:blip>
            <a:srcRect b="0" l="0" r="0" t="0"/>
            <a:stretch/>
          </p:blipFill>
          <p:spPr>
            <a:xfrm>
              <a:off x="2822366" y="3876081"/>
              <a:ext cx="432221" cy="432221"/>
            </a:xfrm>
            <a:prstGeom prst="rect">
              <a:avLst/>
            </a:prstGeom>
            <a:noFill/>
            <a:ln>
              <a:noFill/>
            </a:ln>
            <a:effectLst>
              <a:outerShdw rotWithShape="0" algn="tl" dir="2700000" dist="38100">
                <a:schemeClr val="dk2"/>
              </a:outerShdw>
            </a:effectLst>
          </p:spPr>
        </p:pic>
        <p:pic>
          <p:nvPicPr>
            <p:cNvPr descr="Icon&#10;&#10;Description automatically generated" id="167" name="Google Shape;167;p21"/>
            <p:cNvPicPr preferRelativeResize="0"/>
            <p:nvPr/>
          </p:nvPicPr>
          <p:blipFill rotWithShape="1">
            <a:blip r:embed="rId6">
              <a:alphaModFix/>
            </a:blip>
            <a:srcRect b="0" l="0" r="0" t="0"/>
            <a:stretch/>
          </p:blipFill>
          <p:spPr>
            <a:xfrm>
              <a:off x="2816921" y="2360427"/>
              <a:ext cx="432221" cy="432221"/>
            </a:xfrm>
            <a:prstGeom prst="rect">
              <a:avLst/>
            </a:prstGeom>
            <a:noFill/>
            <a:ln>
              <a:noFill/>
            </a:ln>
            <a:effectLst>
              <a:outerShdw rotWithShape="0" algn="tl" dir="2700000" dist="38100">
                <a:schemeClr val="dk2"/>
              </a:outerShdw>
            </a:effectLst>
          </p:spPr>
        </p:pic>
        <p:pic>
          <p:nvPicPr>
            <p:cNvPr descr="Icon&#10;&#10;Description automatically generated" id="168" name="Google Shape;168;p21"/>
            <p:cNvPicPr preferRelativeResize="0"/>
            <p:nvPr/>
          </p:nvPicPr>
          <p:blipFill rotWithShape="1">
            <a:blip r:embed="rId7">
              <a:alphaModFix/>
            </a:blip>
            <a:srcRect b="0" l="0" r="0" t="0"/>
            <a:stretch/>
          </p:blipFill>
          <p:spPr>
            <a:xfrm>
              <a:off x="2816922" y="5405127"/>
              <a:ext cx="432221" cy="432221"/>
            </a:xfrm>
            <a:prstGeom prst="rect">
              <a:avLst/>
            </a:prstGeom>
            <a:noFill/>
            <a:ln>
              <a:noFill/>
            </a:ln>
            <a:effectLst>
              <a:outerShdw rotWithShape="0" algn="tl" dir="2700000" dist="38100">
                <a:schemeClr val="dk2"/>
              </a:outerShdw>
            </a:effectLst>
          </p:spPr>
        </p:pic>
        <p:pic>
          <p:nvPicPr>
            <p:cNvPr descr="Icon&#10;&#10;Description automatically generated" id="169" name="Google Shape;169;p21"/>
            <p:cNvPicPr preferRelativeResize="0"/>
            <p:nvPr/>
          </p:nvPicPr>
          <p:blipFill rotWithShape="1">
            <a:blip r:embed="rId8">
              <a:alphaModFix/>
            </a:blip>
            <a:srcRect b="0" l="0" r="0" t="0"/>
            <a:stretch/>
          </p:blipFill>
          <p:spPr>
            <a:xfrm>
              <a:off x="2852039" y="4630289"/>
              <a:ext cx="402548" cy="452851"/>
            </a:xfrm>
            <a:prstGeom prst="rect">
              <a:avLst/>
            </a:prstGeom>
            <a:noFill/>
            <a:ln>
              <a:noFill/>
            </a:ln>
            <a:effectLst>
              <a:outerShdw rotWithShape="0" algn="tl" dir="2700000" dist="38100">
                <a:schemeClr val="dk2"/>
              </a:outerShdw>
            </a:effectLst>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irl" showMasterSp="0">
  <p:cSld name="TITLE Girl">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0" r="0" t="0"/>
          <a:stretch/>
        </p:blipFill>
        <p:spPr>
          <a:xfrm>
            <a:off x="3195638" y="0"/>
            <a:ext cx="5948362" cy="6858000"/>
          </a:xfrm>
          <a:prstGeom prst="rect">
            <a:avLst/>
          </a:prstGeom>
          <a:noFill/>
          <a:ln>
            <a:noFill/>
          </a:ln>
        </p:spPr>
      </p:pic>
      <p:sp>
        <p:nvSpPr>
          <p:cNvPr id="24" name="Google Shape;24;p4"/>
          <p:cNvSpPr/>
          <p:nvPr/>
        </p:nvSpPr>
        <p:spPr>
          <a:xfrm>
            <a:off x="0" y="0"/>
            <a:ext cx="3195638"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 name="Google Shape;25;p4"/>
          <p:cNvSpPr txBox="1"/>
          <p:nvPr>
            <p:ph type="ctrTitle"/>
          </p:nvPr>
        </p:nvSpPr>
        <p:spPr>
          <a:xfrm>
            <a:off x="201331" y="95335"/>
            <a:ext cx="2792976"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lt1"/>
              </a:buClr>
              <a:buSzPts val="3600"/>
              <a:buFont typeface="Arial"/>
              <a:buNone/>
              <a:defRPr b="1" i="0" sz="3600" u="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subTitle"/>
          </p:nvPr>
        </p:nvSpPr>
        <p:spPr>
          <a:xfrm>
            <a:off x="201331" y="2616198"/>
            <a:ext cx="2792976" cy="318421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1600"/>
              <a:buNone/>
              <a:defRPr sz="1600">
                <a:solidFill>
                  <a:srgbClr val="D8D8D8"/>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7" name="Google Shape;27;p4"/>
          <p:cNvPicPr preferRelativeResize="0"/>
          <p:nvPr/>
        </p:nvPicPr>
        <p:blipFill rotWithShape="1">
          <a:blip r:embed="rId3">
            <a:alphaModFix/>
          </a:blip>
          <a:srcRect b="0" l="0" r="0" t="0"/>
          <a:stretch/>
        </p:blipFill>
        <p:spPr>
          <a:xfrm>
            <a:off x="371399" y="6041793"/>
            <a:ext cx="2452840" cy="57483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 showMasterSp="0">
  <p:cSld name="CLOSING A">
    <p:spTree>
      <p:nvGrpSpPr>
        <p:cNvPr id="170" name="Shape 170"/>
        <p:cNvGrpSpPr/>
        <p:nvPr/>
      </p:nvGrpSpPr>
      <p:grpSpPr>
        <a:xfrm>
          <a:off x="0" y="0"/>
          <a:ext cx="0" cy="0"/>
          <a:chOff x="0" y="0"/>
          <a:chExt cx="0" cy="0"/>
        </a:xfrm>
      </p:grpSpPr>
      <p:pic>
        <p:nvPicPr>
          <p:cNvPr id="171" name="Google Shape;171;p22"/>
          <p:cNvPicPr preferRelativeResize="0"/>
          <p:nvPr/>
        </p:nvPicPr>
        <p:blipFill rotWithShape="1">
          <a:blip r:embed="rId2">
            <a:alphaModFix/>
          </a:blip>
          <a:srcRect b="0" l="12500" r="12500" t="0"/>
          <a:stretch/>
        </p:blipFill>
        <p:spPr>
          <a:xfrm>
            <a:off x="0" y="0"/>
            <a:ext cx="9144000" cy="6858000"/>
          </a:xfrm>
          <a:prstGeom prst="rect">
            <a:avLst/>
          </a:prstGeom>
          <a:noFill/>
          <a:ln>
            <a:noFill/>
          </a:ln>
        </p:spPr>
      </p:pic>
      <p:sp>
        <p:nvSpPr>
          <p:cNvPr id="172" name="Google Shape;172;p22"/>
          <p:cNvSpPr/>
          <p:nvPr/>
        </p:nvSpPr>
        <p:spPr>
          <a:xfrm>
            <a:off x="0" y="6272784"/>
            <a:ext cx="9144000" cy="585216"/>
          </a:xfrm>
          <a:prstGeom prst="rect">
            <a:avLst/>
          </a:prstGeom>
          <a:solidFill>
            <a:srgbClr val="D52B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22"/>
          <p:cNvSpPr txBox="1"/>
          <p:nvPr>
            <p:ph idx="1" type="body"/>
          </p:nvPr>
        </p:nvSpPr>
        <p:spPr>
          <a:xfrm>
            <a:off x="623888" y="4464448"/>
            <a:ext cx="7886700"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1800"/>
              <a:buNone/>
              <a:defRPr sz="1800">
                <a:solidFill>
                  <a:schemeClr val="accen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descr="Logo&#10;&#10;Description automatically generated" id="174" name="Google Shape;174;p22"/>
          <p:cNvPicPr preferRelativeResize="0"/>
          <p:nvPr/>
        </p:nvPicPr>
        <p:blipFill rotWithShape="1">
          <a:blip r:embed="rId3">
            <a:alphaModFix/>
          </a:blip>
          <a:srcRect b="0" l="0" r="0" t="0"/>
          <a:stretch/>
        </p:blipFill>
        <p:spPr>
          <a:xfrm>
            <a:off x="1878227" y="1327036"/>
            <a:ext cx="5371070" cy="1258725"/>
          </a:xfrm>
          <a:prstGeom prst="rect">
            <a:avLst/>
          </a:prstGeom>
          <a:noFill/>
          <a:ln>
            <a:noFill/>
          </a:ln>
        </p:spPr>
      </p:pic>
      <p:sp>
        <p:nvSpPr>
          <p:cNvPr id="175" name="Google Shape;175;p22"/>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76" name="Google Shape;176;p22"/>
          <p:cNvSpPr txBox="1"/>
          <p:nvPr>
            <p:ph type="title"/>
          </p:nvPr>
        </p:nvSpPr>
        <p:spPr>
          <a:xfrm>
            <a:off x="620412" y="2585761"/>
            <a:ext cx="7886700" cy="1827515"/>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2"/>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B" showMasterSp="0">
  <p:cSld name="CLOSING B">
    <p:spTree>
      <p:nvGrpSpPr>
        <p:cNvPr id="178" name="Shape 178"/>
        <p:cNvGrpSpPr/>
        <p:nvPr/>
      </p:nvGrpSpPr>
      <p:grpSpPr>
        <a:xfrm>
          <a:off x="0" y="0"/>
          <a:ext cx="0" cy="0"/>
          <a:chOff x="0" y="0"/>
          <a:chExt cx="0" cy="0"/>
        </a:xfrm>
      </p:grpSpPr>
      <p:pic>
        <p:nvPicPr>
          <p:cNvPr id="179" name="Google Shape;179;p2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0" name="Google Shape;180;p23"/>
          <p:cNvSpPr txBox="1"/>
          <p:nvPr>
            <p:ph idx="1" type="body"/>
          </p:nvPr>
        </p:nvSpPr>
        <p:spPr>
          <a:xfrm>
            <a:off x="623888" y="3898646"/>
            <a:ext cx="7886700"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3200"/>
              <a:buNone/>
              <a:defRPr sz="3200">
                <a:solidFill>
                  <a:schemeClr val="accen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1" name="Google Shape;181;p23"/>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a:solidFill>
                  <a:schemeClr val="lt1"/>
                </a:solidFill>
                <a:latin typeface="Arial"/>
                <a:ea typeface="Arial"/>
                <a:cs typeface="Arial"/>
                <a:sym typeface="Arial"/>
              </a:defRPr>
            </a:lvl1pPr>
            <a:lvl2pPr indent="0" lvl="1" marL="0" algn="l">
              <a:spcBef>
                <a:spcPts val="0"/>
              </a:spcBef>
              <a:buNone/>
              <a:defRPr b="0" i="0" sz="1200">
                <a:solidFill>
                  <a:schemeClr val="lt1"/>
                </a:solidFill>
                <a:latin typeface="Arial"/>
                <a:ea typeface="Arial"/>
                <a:cs typeface="Arial"/>
                <a:sym typeface="Arial"/>
              </a:defRPr>
            </a:lvl2pPr>
            <a:lvl3pPr indent="0" lvl="2" marL="0" algn="l">
              <a:spcBef>
                <a:spcPts val="0"/>
              </a:spcBef>
              <a:buNone/>
              <a:defRPr b="0" i="0" sz="1200">
                <a:solidFill>
                  <a:schemeClr val="lt1"/>
                </a:solidFill>
                <a:latin typeface="Arial"/>
                <a:ea typeface="Arial"/>
                <a:cs typeface="Arial"/>
                <a:sym typeface="Arial"/>
              </a:defRPr>
            </a:lvl3pPr>
            <a:lvl4pPr indent="0" lvl="3" marL="0" algn="l">
              <a:spcBef>
                <a:spcPts val="0"/>
              </a:spcBef>
              <a:buNone/>
              <a:defRPr b="0" i="0" sz="1200">
                <a:solidFill>
                  <a:schemeClr val="lt1"/>
                </a:solidFill>
                <a:latin typeface="Arial"/>
                <a:ea typeface="Arial"/>
                <a:cs typeface="Arial"/>
                <a:sym typeface="Arial"/>
              </a:defRPr>
            </a:lvl4pPr>
            <a:lvl5pPr indent="0" lvl="4" marL="0" algn="l">
              <a:spcBef>
                <a:spcPts val="0"/>
              </a:spcBef>
              <a:buNone/>
              <a:defRPr b="0" i="0" sz="1200">
                <a:solidFill>
                  <a:schemeClr val="lt1"/>
                </a:solidFill>
                <a:latin typeface="Arial"/>
                <a:ea typeface="Arial"/>
                <a:cs typeface="Arial"/>
                <a:sym typeface="Arial"/>
              </a:defRPr>
            </a:lvl5pPr>
            <a:lvl6pPr indent="0" lvl="5" marL="0" algn="l">
              <a:spcBef>
                <a:spcPts val="0"/>
              </a:spcBef>
              <a:buNone/>
              <a:defRPr b="0" i="0" sz="1200">
                <a:solidFill>
                  <a:schemeClr val="lt1"/>
                </a:solidFill>
                <a:latin typeface="Arial"/>
                <a:ea typeface="Arial"/>
                <a:cs typeface="Arial"/>
                <a:sym typeface="Arial"/>
              </a:defRPr>
            </a:lvl6pPr>
            <a:lvl7pPr indent="0" lvl="6" marL="0" algn="l">
              <a:spcBef>
                <a:spcPts val="0"/>
              </a:spcBef>
              <a:buNone/>
              <a:defRPr b="0" i="0" sz="1200">
                <a:solidFill>
                  <a:schemeClr val="lt1"/>
                </a:solidFill>
                <a:latin typeface="Arial"/>
                <a:ea typeface="Arial"/>
                <a:cs typeface="Arial"/>
                <a:sym typeface="Arial"/>
              </a:defRPr>
            </a:lvl7pPr>
            <a:lvl8pPr indent="0" lvl="7" marL="0" algn="l">
              <a:spcBef>
                <a:spcPts val="0"/>
              </a:spcBef>
              <a:buNone/>
              <a:defRPr b="0" i="0" sz="1200">
                <a:solidFill>
                  <a:schemeClr val="lt1"/>
                </a:solidFill>
                <a:latin typeface="Arial"/>
                <a:ea typeface="Arial"/>
                <a:cs typeface="Arial"/>
                <a:sym typeface="Arial"/>
              </a:defRPr>
            </a:lvl8pPr>
            <a:lvl9pPr indent="0" lvl="8" marL="0" algn="l">
              <a:spcBef>
                <a:spcPts val="0"/>
              </a:spcBef>
              <a:buNone/>
              <a:defRPr b="0" i="0"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Logo&#10;&#10;Description automatically generated" id="182" name="Google Shape;182;p23"/>
          <p:cNvPicPr preferRelativeResize="0"/>
          <p:nvPr/>
        </p:nvPicPr>
        <p:blipFill rotWithShape="1">
          <a:blip r:embed="rId3">
            <a:alphaModFix/>
          </a:blip>
          <a:srcRect b="0" l="0" r="0" t="0"/>
          <a:stretch/>
        </p:blipFill>
        <p:spPr>
          <a:xfrm>
            <a:off x="252445" y="6285346"/>
            <a:ext cx="2166906" cy="507821"/>
          </a:xfrm>
          <a:prstGeom prst="rect">
            <a:avLst/>
          </a:prstGeom>
          <a:noFill/>
          <a:ln>
            <a:noFill/>
          </a:ln>
        </p:spPr>
      </p:pic>
      <p:sp>
        <p:nvSpPr>
          <p:cNvPr id="183" name="Google Shape;183;p23"/>
          <p:cNvSpPr txBox="1"/>
          <p:nvPr>
            <p:ph type="title"/>
          </p:nvPr>
        </p:nvSpPr>
        <p:spPr>
          <a:xfrm>
            <a:off x="623888" y="1215446"/>
            <a:ext cx="7886700" cy="2560320"/>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5400"/>
              <a:buFont typeface="Arial"/>
              <a:buNone/>
              <a:defRPr sz="5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23"/>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85" name="Shape 185"/>
        <p:cNvGrpSpPr/>
        <p:nvPr/>
      </p:nvGrpSpPr>
      <p:grpSpPr>
        <a:xfrm>
          <a:off x="0" y="0"/>
          <a:ext cx="0" cy="0"/>
          <a:chOff x="0" y="0"/>
          <a:chExt cx="0" cy="0"/>
        </a:xfrm>
      </p:grpSpPr>
      <p:sp>
        <p:nvSpPr>
          <p:cNvPr id="186" name="Google Shape;186;p24"/>
          <p:cNvSpPr txBox="1"/>
          <p:nvPr>
            <p:ph type="title"/>
          </p:nvPr>
        </p:nvSpPr>
        <p:spPr>
          <a:xfrm>
            <a:off x="109245" y="89017"/>
            <a:ext cx="8946251" cy="917141"/>
          </a:xfrm>
          <a:prstGeom prst="rect">
            <a:avLst/>
          </a:prstGeom>
          <a:noFill/>
          <a:ln>
            <a:noFill/>
          </a:ln>
        </p:spPr>
        <p:txBody>
          <a:bodyPr anchorCtr="0" anchor="b" bIns="45700" lIns="91425" spcFirstLastPara="1" rIns="91425" wrap="square" tIns="45700">
            <a:normAutofit/>
          </a:bodyPr>
          <a:lstStyle>
            <a:lvl1pPr lvl="0" marR="0" algn="l">
              <a:lnSpc>
                <a:spcPct val="90000"/>
              </a:lnSpc>
              <a:spcBef>
                <a:spcPts val="0"/>
              </a:spcBef>
              <a:spcAft>
                <a:spcPts val="0"/>
              </a:spcAft>
              <a:buClr>
                <a:schemeClr val="dk2"/>
              </a:buClr>
              <a:buSzPts val="4000"/>
              <a:buFont typeface="Arial"/>
              <a:buNone/>
              <a:defRPr b="1" i="0" sz="3000" u="none" cap="none" strike="noStrike">
                <a:solidFill>
                  <a:schemeClr val="dk2"/>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
        <p:nvSpPr>
          <p:cNvPr id="187" name="Google Shape;187;p24"/>
          <p:cNvSpPr txBox="1"/>
          <p:nvPr>
            <p:ph idx="1" type="body"/>
          </p:nvPr>
        </p:nvSpPr>
        <p:spPr>
          <a:xfrm>
            <a:off x="255985" y="1409704"/>
            <a:ext cx="5528589" cy="4767263"/>
          </a:xfrm>
          <a:prstGeom prst="rect">
            <a:avLst/>
          </a:prstGeom>
          <a:noFill/>
          <a:ln>
            <a:noFill/>
          </a:ln>
        </p:spPr>
        <p:txBody>
          <a:bodyPr anchorCtr="0" anchor="t" bIns="45700" lIns="91425" spcFirstLastPara="1" rIns="91425" wrap="square" tIns="45700">
            <a:normAutofit/>
          </a:bodyPr>
          <a:lstStyle>
            <a:lvl1pPr indent="-323850" lvl="0" marL="457200" marR="0" algn="l">
              <a:lnSpc>
                <a:spcPct val="90000"/>
              </a:lnSpc>
              <a:spcBef>
                <a:spcPts val="750"/>
              </a:spcBef>
              <a:spcAft>
                <a:spcPts val="0"/>
              </a:spcAft>
              <a:buClr>
                <a:schemeClr val="accent1"/>
              </a:buClr>
              <a:buSzPts val="1500"/>
              <a:buFont typeface="Arial"/>
              <a:buChar char="•"/>
              <a:defRPr b="0" i="0" sz="1500" u="none" cap="none" strike="noStrike">
                <a:solidFill>
                  <a:schemeClr val="dk1"/>
                </a:solidFill>
                <a:latin typeface="Arial"/>
                <a:ea typeface="Arial"/>
                <a:cs typeface="Arial"/>
                <a:sym typeface="Arial"/>
              </a:defRPr>
            </a:lvl1pPr>
            <a:lvl2pPr indent="-365760" lvl="1" marL="914400" marR="0" algn="l">
              <a:lnSpc>
                <a:spcPct val="90000"/>
              </a:lnSpc>
              <a:spcBef>
                <a:spcPts val="375"/>
              </a:spcBef>
              <a:spcAft>
                <a:spcPts val="0"/>
              </a:spcAft>
              <a:buClr>
                <a:schemeClr val="accent1"/>
              </a:buClr>
              <a:buSzPts val="2160"/>
              <a:buFont typeface="Arial"/>
              <a:buChar char="•"/>
              <a:defRPr b="0" i="0" sz="1350" u="none" cap="none" strike="noStrike">
                <a:solidFill>
                  <a:schemeClr val="dk1"/>
                </a:solidFill>
                <a:latin typeface="Arial"/>
                <a:ea typeface="Arial"/>
                <a:cs typeface="Arial"/>
                <a:sym typeface="Arial"/>
              </a:defRPr>
            </a:lvl2pPr>
            <a:lvl3pPr indent="-350519" lvl="2" marL="1371600" marR="0" algn="l">
              <a:lnSpc>
                <a:spcPct val="90000"/>
              </a:lnSpc>
              <a:spcBef>
                <a:spcPts val="375"/>
              </a:spcBef>
              <a:spcAft>
                <a:spcPts val="0"/>
              </a:spcAft>
              <a:buClr>
                <a:schemeClr val="accent1"/>
              </a:buClr>
              <a:buSzPts val="1920"/>
              <a:buFont typeface="Arial"/>
              <a:buChar char="•"/>
              <a:defRPr b="0" i="0" sz="1200" u="none" cap="none" strike="noStrike">
                <a:solidFill>
                  <a:schemeClr val="dk1"/>
                </a:solidFill>
                <a:latin typeface="Arial"/>
                <a:ea typeface="Arial"/>
                <a:cs typeface="Arial"/>
                <a:sym typeface="Arial"/>
              </a:defRPr>
            </a:lvl3pPr>
            <a:lvl4pPr indent="-335280" lvl="3" marL="1828800" marR="0" algn="l">
              <a:lnSpc>
                <a:spcPct val="90000"/>
              </a:lnSpc>
              <a:spcBef>
                <a:spcPts val="375"/>
              </a:spcBef>
              <a:spcAft>
                <a:spcPts val="0"/>
              </a:spcAft>
              <a:buClr>
                <a:schemeClr val="accent1"/>
              </a:buClr>
              <a:buSzPts val="1680"/>
              <a:buFont typeface="Arial"/>
              <a:buChar char="•"/>
              <a:defRPr b="0" i="0" sz="1050" u="none" cap="none" strike="noStrike">
                <a:solidFill>
                  <a:schemeClr val="dk1"/>
                </a:solidFill>
                <a:latin typeface="Arial"/>
                <a:ea typeface="Arial"/>
                <a:cs typeface="Arial"/>
                <a:sym typeface="Arial"/>
              </a:defRPr>
            </a:lvl4pPr>
            <a:lvl5pPr indent="-335279" lvl="4" marL="2286000" marR="0" algn="l">
              <a:lnSpc>
                <a:spcPct val="90000"/>
              </a:lnSpc>
              <a:spcBef>
                <a:spcPts val="375"/>
              </a:spcBef>
              <a:spcAft>
                <a:spcPts val="0"/>
              </a:spcAft>
              <a:buClr>
                <a:schemeClr val="accent1"/>
              </a:buClr>
              <a:buSzPts val="1680"/>
              <a:buFont typeface="Arial"/>
              <a:buChar char="•"/>
              <a:defRPr b="0" i="0" sz="1050" u="none" cap="none" strike="noStrike">
                <a:solidFill>
                  <a:schemeClr val="dk1"/>
                </a:solidFill>
                <a:latin typeface="Arial"/>
                <a:ea typeface="Arial"/>
                <a:cs typeface="Arial"/>
                <a:sym typeface="Arial"/>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Arial"/>
                <a:ea typeface="Arial"/>
                <a:cs typeface="Arial"/>
                <a:sym typeface="Arial"/>
              </a:defRPr>
            </a:lvl9pPr>
          </a:lstStyle>
          <a:p/>
        </p:txBody>
      </p:sp>
      <p:sp>
        <p:nvSpPr>
          <p:cNvPr id="188" name="Google Shape;188;p24"/>
          <p:cNvSpPr txBox="1"/>
          <p:nvPr>
            <p:ph idx="10" type="dt"/>
          </p:nvPr>
        </p:nvSpPr>
        <p:spPr>
          <a:xfrm>
            <a:off x="6582365" y="6356355"/>
            <a:ext cx="2057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chemeClr val="lt1"/>
              </a:buClr>
              <a:buSzPts val="1400"/>
              <a:buFont typeface="Arial"/>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89" name="Google Shape;189;p24"/>
          <p:cNvSpPr txBox="1"/>
          <p:nvPr>
            <p:ph idx="11" type="ftr"/>
          </p:nvPr>
        </p:nvSpPr>
        <p:spPr>
          <a:xfrm>
            <a:off x="2196123" y="6356355"/>
            <a:ext cx="429773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1400"/>
              <a:buFont typeface="Arial"/>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90" name="Google Shape;190;p24"/>
          <p:cNvSpPr txBox="1"/>
          <p:nvPr>
            <p:ph idx="12" type="sldNum"/>
          </p:nvPr>
        </p:nvSpPr>
        <p:spPr>
          <a:xfrm>
            <a:off x="6998093" y="6356355"/>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1pPr>
            <a:lvl2pPr indent="0" lvl="1"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2pPr>
            <a:lvl3pPr indent="0" lvl="2"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3pPr>
            <a:lvl4pPr indent="0" lvl="3"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4pPr>
            <a:lvl5pPr indent="0" lvl="4"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5pPr>
            <a:lvl6pPr indent="0" lvl="5"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6pPr>
            <a:lvl7pPr indent="0" lvl="6"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7pPr>
            <a:lvl8pPr indent="0" lvl="7"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8pPr>
            <a:lvl9pPr indent="0" lvl="8" marL="0" marR="0" algn="r">
              <a:spcBef>
                <a:spcPts val="0"/>
              </a:spcBef>
              <a:buClr>
                <a:schemeClr val="lt1"/>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p24"/>
          <p:cNvSpPr/>
          <p:nvPr>
            <p:ph idx="2" type="pic"/>
          </p:nvPr>
        </p:nvSpPr>
        <p:spPr>
          <a:xfrm>
            <a:off x="5903846" y="1196975"/>
            <a:ext cx="3152051" cy="4979988"/>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9" name="Shape 199"/>
        <p:cNvGrpSpPr/>
        <p:nvPr/>
      </p:nvGrpSpPr>
      <p:grpSpPr>
        <a:xfrm>
          <a:off x="0" y="0"/>
          <a:ext cx="0" cy="0"/>
          <a:chOff x="0" y="0"/>
          <a:chExt cx="0" cy="0"/>
        </a:xfrm>
      </p:grpSpPr>
      <p:sp>
        <p:nvSpPr>
          <p:cNvPr id="200" name="Google Shape;200;p26"/>
          <p:cNvSpPr txBox="1"/>
          <p:nvPr>
            <p:ph type="ctrTitle"/>
          </p:nvPr>
        </p:nvSpPr>
        <p:spPr>
          <a:xfrm>
            <a:off x="1143000" y="1122363"/>
            <a:ext cx="6858000" cy="21335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4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1" name="Google Shape;201;p26"/>
          <p:cNvSpPr txBox="1"/>
          <p:nvPr>
            <p:ph idx="1" type="subTitle"/>
          </p:nvPr>
        </p:nvSpPr>
        <p:spPr>
          <a:xfrm>
            <a:off x="1143000" y="3255962"/>
            <a:ext cx="6858000" cy="2001838"/>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6D6E71"/>
              </a:buClr>
              <a:buSzPts val="2400"/>
              <a:buNone/>
              <a:defRPr sz="2400"/>
            </a:lvl1pPr>
            <a:lvl2pPr lvl="1" algn="ctr">
              <a:lnSpc>
                <a:spcPct val="90000"/>
              </a:lnSpc>
              <a:spcBef>
                <a:spcPts val="500"/>
              </a:spcBef>
              <a:spcAft>
                <a:spcPts val="0"/>
              </a:spcAft>
              <a:buClr>
                <a:srgbClr val="6D6E71"/>
              </a:buClr>
              <a:buSzPts val="2000"/>
              <a:buNone/>
              <a:defRPr sz="2000"/>
            </a:lvl2pPr>
            <a:lvl3pPr lvl="2" algn="ctr">
              <a:lnSpc>
                <a:spcPct val="90000"/>
              </a:lnSpc>
              <a:spcBef>
                <a:spcPts val="500"/>
              </a:spcBef>
              <a:spcAft>
                <a:spcPts val="0"/>
              </a:spcAft>
              <a:buClr>
                <a:srgbClr val="6D6E71"/>
              </a:buClr>
              <a:buSzPts val="1800"/>
              <a:buNone/>
              <a:defRPr sz="1800"/>
            </a:lvl3pPr>
            <a:lvl4pPr lvl="3" algn="ctr">
              <a:lnSpc>
                <a:spcPct val="90000"/>
              </a:lnSpc>
              <a:spcBef>
                <a:spcPts val="500"/>
              </a:spcBef>
              <a:spcAft>
                <a:spcPts val="0"/>
              </a:spcAft>
              <a:buClr>
                <a:srgbClr val="6D6E71"/>
              </a:buClr>
              <a:buSzPts val="1600"/>
              <a:buNone/>
              <a:defRPr sz="1600"/>
            </a:lvl4pPr>
            <a:lvl5pPr lvl="4" algn="ctr">
              <a:lnSpc>
                <a:spcPct val="90000"/>
              </a:lnSpc>
              <a:spcBef>
                <a:spcPts val="500"/>
              </a:spcBef>
              <a:spcAft>
                <a:spcPts val="0"/>
              </a:spcAft>
              <a:buClr>
                <a:srgbClr val="6D6E7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2" name="Shape 202"/>
        <p:cNvGrpSpPr/>
        <p:nvPr/>
      </p:nvGrpSpPr>
      <p:grpSpPr>
        <a:xfrm>
          <a:off x="0" y="0"/>
          <a:ext cx="0" cy="0"/>
          <a:chOff x="0" y="0"/>
          <a:chExt cx="0" cy="0"/>
        </a:xfrm>
      </p:grpSpPr>
      <p:cxnSp>
        <p:nvCxnSpPr>
          <p:cNvPr id="203" name="Google Shape;203;p27"/>
          <p:cNvCxnSpPr/>
          <p:nvPr/>
        </p:nvCxnSpPr>
        <p:spPr>
          <a:xfrm>
            <a:off x="628650" y="955675"/>
            <a:ext cx="7886700" cy="0"/>
          </a:xfrm>
          <a:prstGeom prst="straightConnector1">
            <a:avLst/>
          </a:prstGeom>
          <a:noFill/>
          <a:ln cap="flat" cmpd="sng" w="9525">
            <a:solidFill>
              <a:schemeClr val="dk2"/>
            </a:solidFill>
            <a:prstDash val="solid"/>
            <a:miter lim="800000"/>
            <a:headEnd len="sm" w="sm" type="none"/>
            <a:tailEnd len="sm" w="sm" type="none"/>
          </a:ln>
        </p:spPr>
      </p:cxnSp>
      <p:sp>
        <p:nvSpPr>
          <p:cNvPr id="204" name="Google Shape;204;p27"/>
          <p:cNvSpPr txBox="1"/>
          <p:nvPr>
            <p:ph idx="1" type="body"/>
          </p:nvPr>
        </p:nvSpPr>
        <p:spPr>
          <a:xfrm>
            <a:off x="628650" y="1371601"/>
            <a:ext cx="7886700" cy="48053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6D6E71"/>
              </a:buClr>
              <a:buSzPts val="1800"/>
              <a:buChar char="•"/>
              <a:defRPr/>
            </a:lvl1pPr>
            <a:lvl2pPr indent="-342900" lvl="1" marL="914400" algn="l">
              <a:lnSpc>
                <a:spcPct val="90000"/>
              </a:lnSpc>
              <a:spcBef>
                <a:spcPts val="500"/>
              </a:spcBef>
              <a:spcAft>
                <a:spcPts val="0"/>
              </a:spcAft>
              <a:buClr>
                <a:srgbClr val="6D6E71"/>
              </a:buClr>
              <a:buSzPts val="1800"/>
              <a:buChar char="•"/>
              <a:defRPr/>
            </a:lvl2pPr>
            <a:lvl3pPr indent="-342900" lvl="2" marL="1371600" algn="l">
              <a:lnSpc>
                <a:spcPct val="90000"/>
              </a:lnSpc>
              <a:spcBef>
                <a:spcPts val="500"/>
              </a:spcBef>
              <a:spcAft>
                <a:spcPts val="0"/>
              </a:spcAft>
              <a:buClr>
                <a:srgbClr val="6D6E71"/>
              </a:buClr>
              <a:buSzPts val="1800"/>
              <a:buChar char="•"/>
              <a:defRPr/>
            </a:lvl3pPr>
            <a:lvl4pPr indent="-342900" lvl="3" marL="1828800" algn="l">
              <a:lnSpc>
                <a:spcPct val="90000"/>
              </a:lnSpc>
              <a:spcBef>
                <a:spcPts val="500"/>
              </a:spcBef>
              <a:spcAft>
                <a:spcPts val="0"/>
              </a:spcAft>
              <a:buClr>
                <a:srgbClr val="6D6E71"/>
              </a:buClr>
              <a:buSzPts val="1800"/>
              <a:buChar char="•"/>
              <a:defRPr/>
            </a:lvl4pPr>
            <a:lvl5pPr indent="-342900" lvl="4" marL="2286000" algn="l">
              <a:lnSpc>
                <a:spcPct val="90000"/>
              </a:lnSpc>
              <a:spcBef>
                <a:spcPts val="500"/>
              </a:spcBef>
              <a:spcAft>
                <a:spcPts val="0"/>
              </a:spcAft>
              <a:buClr>
                <a:srgbClr val="6D6E7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27"/>
          <p:cNvSpPr txBox="1"/>
          <p:nvPr>
            <p:ph type="title"/>
          </p:nvPr>
        </p:nvSpPr>
        <p:spPr>
          <a:xfrm>
            <a:off x="628650" y="323560"/>
            <a:ext cx="7886700" cy="5908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400"/>
              <a:buNone/>
              <a:defRPr b="1" sz="2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6" name="Shape 206"/>
        <p:cNvGrpSpPr/>
        <p:nvPr/>
      </p:nvGrpSpPr>
      <p:grpSpPr>
        <a:xfrm>
          <a:off x="0" y="0"/>
          <a:ext cx="0" cy="0"/>
          <a:chOff x="0" y="0"/>
          <a:chExt cx="0" cy="0"/>
        </a:xfrm>
      </p:grpSpPr>
      <p:cxnSp>
        <p:nvCxnSpPr>
          <p:cNvPr id="207" name="Google Shape;207;p28"/>
          <p:cNvCxnSpPr/>
          <p:nvPr/>
        </p:nvCxnSpPr>
        <p:spPr>
          <a:xfrm>
            <a:off x="628650" y="955675"/>
            <a:ext cx="7886700" cy="0"/>
          </a:xfrm>
          <a:prstGeom prst="straightConnector1">
            <a:avLst/>
          </a:prstGeom>
          <a:noFill/>
          <a:ln cap="flat" cmpd="sng" w="9525">
            <a:solidFill>
              <a:schemeClr val="dk2"/>
            </a:solidFill>
            <a:prstDash val="solid"/>
            <a:miter lim="800000"/>
            <a:headEnd len="sm" w="sm" type="none"/>
            <a:tailEnd len="sm" w="sm" type="none"/>
          </a:ln>
        </p:spPr>
      </p:cxnSp>
      <p:sp>
        <p:nvSpPr>
          <p:cNvPr id="208" name="Google Shape;208;p28"/>
          <p:cNvSpPr txBox="1"/>
          <p:nvPr>
            <p:ph type="title"/>
          </p:nvPr>
        </p:nvSpPr>
        <p:spPr>
          <a:xfrm>
            <a:off x="623888" y="382387"/>
            <a:ext cx="7886700" cy="57357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400"/>
              <a:buNone/>
              <a:defRPr b="1" sz="2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9" name="Google Shape;209;p28"/>
          <p:cNvSpPr txBox="1"/>
          <p:nvPr>
            <p:ph idx="1" type="body"/>
          </p:nvPr>
        </p:nvSpPr>
        <p:spPr>
          <a:xfrm>
            <a:off x="623888" y="1346400"/>
            <a:ext cx="7886700" cy="446419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800"/>
              <a:buNone/>
              <a:defRPr sz="18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rgbClr val="888A9E"/>
              </a:buClr>
              <a:buSzPts val="2000"/>
              <a:buNone/>
              <a:defRPr sz="2000">
                <a:solidFill>
                  <a:srgbClr val="888A9E"/>
                </a:solidFill>
              </a:defRPr>
            </a:lvl2pPr>
            <a:lvl3pPr indent="-228600" lvl="2" marL="1371600" algn="l">
              <a:lnSpc>
                <a:spcPct val="90000"/>
              </a:lnSpc>
              <a:spcBef>
                <a:spcPts val="500"/>
              </a:spcBef>
              <a:spcAft>
                <a:spcPts val="0"/>
              </a:spcAft>
              <a:buClr>
                <a:srgbClr val="888A9E"/>
              </a:buClr>
              <a:buSzPts val="1800"/>
              <a:buNone/>
              <a:defRPr sz="1800">
                <a:solidFill>
                  <a:srgbClr val="888A9E"/>
                </a:solidFill>
              </a:defRPr>
            </a:lvl3pPr>
            <a:lvl4pPr indent="-228600" lvl="3" marL="1828800" algn="l">
              <a:lnSpc>
                <a:spcPct val="90000"/>
              </a:lnSpc>
              <a:spcBef>
                <a:spcPts val="500"/>
              </a:spcBef>
              <a:spcAft>
                <a:spcPts val="0"/>
              </a:spcAft>
              <a:buClr>
                <a:srgbClr val="888A9E"/>
              </a:buClr>
              <a:buSzPts val="1600"/>
              <a:buNone/>
              <a:defRPr sz="1600">
                <a:solidFill>
                  <a:srgbClr val="888A9E"/>
                </a:solidFill>
              </a:defRPr>
            </a:lvl4pPr>
            <a:lvl5pPr indent="-228600" lvl="4" marL="2286000" algn="l">
              <a:lnSpc>
                <a:spcPct val="90000"/>
              </a:lnSpc>
              <a:spcBef>
                <a:spcPts val="500"/>
              </a:spcBef>
              <a:spcAft>
                <a:spcPts val="0"/>
              </a:spcAft>
              <a:buClr>
                <a:srgbClr val="888A9E"/>
              </a:buClr>
              <a:buSzPts val="1600"/>
              <a:buNone/>
              <a:defRPr sz="1600">
                <a:solidFill>
                  <a:srgbClr val="888A9E"/>
                </a:solidFill>
              </a:defRPr>
            </a:lvl5pPr>
            <a:lvl6pPr indent="-228600" lvl="5" marL="2743200" algn="l">
              <a:lnSpc>
                <a:spcPct val="90000"/>
              </a:lnSpc>
              <a:spcBef>
                <a:spcPts val="500"/>
              </a:spcBef>
              <a:spcAft>
                <a:spcPts val="0"/>
              </a:spcAft>
              <a:buClr>
                <a:srgbClr val="888A9E"/>
              </a:buClr>
              <a:buSzPts val="1600"/>
              <a:buNone/>
              <a:defRPr sz="1600">
                <a:solidFill>
                  <a:srgbClr val="888A9E"/>
                </a:solidFill>
              </a:defRPr>
            </a:lvl6pPr>
            <a:lvl7pPr indent="-228600" lvl="6" marL="3200400" algn="l">
              <a:lnSpc>
                <a:spcPct val="90000"/>
              </a:lnSpc>
              <a:spcBef>
                <a:spcPts val="500"/>
              </a:spcBef>
              <a:spcAft>
                <a:spcPts val="0"/>
              </a:spcAft>
              <a:buClr>
                <a:srgbClr val="888A9E"/>
              </a:buClr>
              <a:buSzPts val="1600"/>
              <a:buNone/>
              <a:defRPr sz="1600">
                <a:solidFill>
                  <a:srgbClr val="888A9E"/>
                </a:solidFill>
              </a:defRPr>
            </a:lvl7pPr>
            <a:lvl8pPr indent="-228600" lvl="7" marL="3657600" algn="l">
              <a:lnSpc>
                <a:spcPct val="90000"/>
              </a:lnSpc>
              <a:spcBef>
                <a:spcPts val="500"/>
              </a:spcBef>
              <a:spcAft>
                <a:spcPts val="0"/>
              </a:spcAft>
              <a:buClr>
                <a:srgbClr val="888A9E"/>
              </a:buClr>
              <a:buSzPts val="1600"/>
              <a:buNone/>
              <a:defRPr sz="1600">
                <a:solidFill>
                  <a:srgbClr val="888A9E"/>
                </a:solidFill>
              </a:defRPr>
            </a:lvl8pPr>
            <a:lvl9pPr indent="-228600" lvl="8" marL="4114800" algn="l">
              <a:lnSpc>
                <a:spcPct val="90000"/>
              </a:lnSpc>
              <a:spcBef>
                <a:spcPts val="500"/>
              </a:spcBef>
              <a:spcAft>
                <a:spcPts val="0"/>
              </a:spcAft>
              <a:buClr>
                <a:srgbClr val="888A9E"/>
              </a:buClr>
              <a:buSzPts val="1600"/>
              <a:buNone/>
              <a:defRPr sz="1600">
                <a:solidFill>
                  <a:srgbClr val="888A9E"/>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0" name="Shape 210"/>
        <p:cNvGrpSpPr/>
        <p:nvPr/>
      </p:nvGrpSpPr>
      <p:grpSpPr>
        <a:xfrm>
          <a:off x="0" y="0"/>
          <a:ext cx="0" cy="0"/>
          <a:chOff x="0" y="0"/>
          <a:chExt cx="0" cy="0"/>
        </a:xfrm>
      </p:grpSpPr>
      <p:cxnSp>
        <p:nvCxnSpPr>
          <p:cNvPr id="211" name="Google Shape;211;p29"/>
          <p:cNvCxnSpPr/>
          <p:nvPr/>
        </p:nvCxnSpPr>
        <p:spPr>
          <a:xfrm>
            <a:off x="628650" y="955675"/>
            <a:ext cx="7886700" cy="0"/>
          </a:xfrm>
          <a:prstGeom prst="straightConnector1">
            <a:avLst/>
          </a:prstGeom>
          <a:noFill/>
          <a:ln cap="flat" cmpd="sng" w="9525">
            <a:solidFill>
              <a:schemeClr val="dk2"/>
            </a:solidFill>
            <a:prstDash val="solid"/>
            <a:miter lim="800000"/>
            <a:headEnd len="sm" w="sm" type="none"/>
            <a:tailEnd len="sm" w="sm" type="none"/>
          </a:ln>
        </p:spPr>
      </p:cxnSp>
      <p:sp>
        <p:nvSpPr>
          <p:cNvPr id="212" name="Google Shape;212;p29"/>
          <p:cNvSpPr txBox="1"/>
          <p:nvPr>
            <p:ph idx="1" type="body"/>
          </p:nvPr>
        </p:nvSpPr>
        <p:spPr>
          <a:xfrm>
            <a:off x="628650" y="1439067"/>
            <a:ext cx="386715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6D6E7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6D6E7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6D6E7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6D6E7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6D6E7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29"/>
          <p:cNvSpPr txBox="1"/>
          <p:nvPr>
            <p:ph idx="2" type="body"/>
          </p:nvPr>
        </p:nvSpPr>
        <p:spPr>
          <a:xfrm>
            <a:off x="4648200" y="1439067"/>
            <a:ext cx="386715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6D6E7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6D6E7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6D6E7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6D6E7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6D6E7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29"/>
          <p:cNvSpPr txBox="1"/>
          <p:nvPr>
            <p:ph type="title"/>
          </p:nvPr>
        </p:nvSpPr>
        <p:spPr>
          <a:xfrm>
            <a:off x="628650" y="323560"/>
            <a:ext cx="7886700" cy="5908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400"/>
              <a:buNone/>
              <a:defRPr b="1" sz="2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15" name="Shape 215"/>
        <p:cNvGrpSpPr/>
        <p:nvPr/>
      </p:nvGrpSpPr>
      <p:grpSpPr>
        <a:xfrm>
          <a:off x="0" y="0"/>
          <a:ext cx="0" cy="0"/>
          <a:chOff x="0" y="0"/>
          <a:chExt cx="0" cy="0"/>
        </a:xfrm>
      </p:grpSpPr>
      <p:cxnSp>
        <p:nvCxnSpPr>
          <p:cNvPr id="216" name="Google Shape;216;p30"/>
          <p:cNvCxnSpPr/>
          <p:nvPr/>
        </p:nvCxnSpPr>
        <p:spPr>
          <a:xfrm>
            <a:off x="628650" y="955675"/>
            <a:ext cx="7886700" cy="0"/>
          </a:xfrm>
          <a:prstGeom prst="straightConnector1">
            <a:avLst/>
          </a:prstGeom>
          <a:noFill/>
          <a:ln cap="flat" cmpd="sng" w="9525">
            <a:solidFill>
              <a:schemeClr val="dk2"/>
            </a:solidFill>
            <a:prstDash val="solid"/>
            <a:miter lim="800000"/>
            <a:headEnd len="sm" w="sm" type="none"/>
            <a:tailEnd len="sm" w="sm" type="none"/>
          </a:ln>
        </p:spPr>
      </p:cxnSp>
      <p:sp>
        <p:nvSpPr>
          <p:cNvPr id="217" name="Google Shape;217;p30"/>
          <p:cNvSpPr txBox="1"/>
          <p:nvPr>
            <p:ph idx="1" type="body"/>
          </p:nvPr>
        </p:nvSpPr>
        <p:spPr>
          <a:xfrm>
            <a:off x="630238" y="1182401"/>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6D6E7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rgbClr val="6D6E71"/>
              </a:buClr>
              <a:buSzPts val="2000"/>
              <a:buNone/>
              <a:defRPr b="1" sz="2000"/>
            </a:lvl2pPr>
            <a:lvl3pPr indent="-228600" lvl="2" marL="1371600" algn="l">
              <a:lnSpc>
                <a:spcPct val="90000"/>
              </a:lnSpc>
              <a:spcBef>
                <a:spcPts val="500"/>
              </a:spcBef>
              <a:spcAft>
                <a:spcPts val="0"/>
              </a:spcAft>
              <a:buClr>
                <a:srgbClr val="6D6E71"/>
              </a:buClr>
              <a:buSzPts val="1800"/>
              <a:buNone/>
              <a:defRPr b="1" sz="1800"/>
            </a:lvl3pPr>
            <a:lvl4pPr indent="-228600" lvl="3" marL="1828800" algn="l">
              <a:lnSpc>
                <a:spcPct val="90000"/>
              </a:lnSpc>
              <a:spcBef>
                <a:spcPts val="500"/>
              </a:spcBef>
              <a:spcAft>
                <a:spcPts val="0"/>
              </a:spcAft>
              <a:buClr>
                <a:srgbClr val="6D6E71"/>
              </a:buClr>
              <a:buSzPts val="1600"/>
              <a:buNone/>
              <a:defRPr b="1" sz="1600"/>
            </a:lvl4pPr>
            <a:lvl5pPr indent="-228600" lvl="4" marL="2286000" algn="l">
              <a:lnSpc>
                <a:spcPct val="90000"/>
              </a:lnSpc>
              <a:spcBef>
                <a:spcPts val="500"/>
              </a:spcBef>
              <a:spcAft>
                <a:spcPts val="0"/>
              </a:spcAft>
              <a:buClr>
                <a:srgbClr val="6D6E7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8" name="Google Shape;218;p30"/>
          <p:cNvSpPr txBox="1"/>
          <p:nvPr>
            <p:ph idx="2" type="body"/>
          </p:nvPr>
        </p:nvSpPr>
        <p:spPr>
          <a:xfrm>
            <a:off x="630238" y="2006313"/>
            <a:ext cx="386873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6D6E7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6D6E7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6D6E7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6D6E7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6D6E7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0"/>
          <p:cNvSpPr txBox="1"/>
          <p:nvPr>
            <p:ph idx="3" type="body"/>
          </p:nvPr>
        </p:nvSpPr>
        <p:spPr>
          <a:xfrm>
            <a:off x="4629150" y="1182401"/>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6D6E7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rgbClr val="6D6E71"/>
              </a:buClr>
              <a:buSzPts val="2000"/>
              <a:buNone/>
              <a:defRPr b="1" sz="2000"/>
            </a:lvl2pPr>
            <a:lvl3pPr indent="-228600" lvl="2" marL="1371600" algn="l">
              <a:lnSpc>
                <a:spcPct val="90000"/>
              </a:lnSpc>
              <a:spcBef>
                <a:spcPts val="500"/>
              </a:spcBef>
              <a:spcAft>
                <a:spcPts val="0"/>
              </a:spcAft>
              <a:buClr>
                <a:srgbClr val="6D6E71"/>
              </a:buClr>
              <a:buSzPts val="1800"/>
              <a:buNone/>
              <a:defRPr b="1" sz="1800"/>
            </a:lvl3pPr>
            <a:lvl4pPr indent="-228600" lvl="3" marL="1828800" algn="l">
              <a:lnSpc>
                <a:spcPct val="90000"/>
              </a:lnSpc>
              <a:spcBef>
                <a:spcPts val="500"/>
              </a:spcBef>
              <a:spcAft>
                <a:spcPts val="0"/>
              </a:spcAft>
              <a:buClr>
                <a:srgbClr val="6D6E71"/>
              </a:buClr>
              <a:buSzPts val="1600"/>
              <a:buNone/>
              <a:defRPr b="1" sz="1600"/>
            </a:lvl4pPr>
            <a:lvl5pPr indent="-228600" lvl="4" marL="2286000" algn="l">
              <a:lnSpc>
                <a:spcPct val="90000"/>
              </a:lnSpc>
              <a:spcBef>
                <a:spcPts val="500"/>
              </a:spcBef>
              <a:spcAft>
                <a:spcPts val="0"/>
              </a:spcAft>
              <a:buClr>
                <a:srgbClr val="6D6E7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0" name="Google Shape;220;p30"/>
          <p:cNvSpPr txBox="1"/>
          <p:nvPr>
            <p:ph idx="4" type="body"/>
          </p:nvPr>
        </p:nvSpPr>
        <p:spPr>
          <a:xfrm>
            <a:off x="4629150" y="2006313"/>
            <a:ext cx="38877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6D6E7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rgbClr val="6D6E7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rgbClr val="6D6E7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rgbClr val="6D6E7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rgbClr val="6D6E7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30"/>
          <p:cNvSpPr txBox="1"/>
          <p:nvPr>
            <p:ph type="title"/>
          </p:nvPr>
        </p:nvSpPr>
        <p:spPr>
          <a:xfrm>
            <a:off x="628650" y="323560"/>
            <a:ext cx="7886700" cy="5908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400"/>
              <a:buNone/>
              <a:defRPr b="1" sz="2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2" name="Shape 222"/>
        <p:cNvGrpSpPr/>
        <p:nvPr/>
      </p:nvGrpSpPr>
      <p:grpSpPr>
        <a:xfrm>
          <a:off x="0" y="0"/>
          <a:ext cx="0" cy="0"/>
          <a:chOff x="0" y="0"/>
          <a:chExt cx="0" cy="0"/>
        </a:xfrm>
      </p:grpSpPr>
      <p:cxnSp>
        <p:nvCxnSpPr>
          <p:cNvPr id="223" name="Google Shape;223;p31"/>
          <p:cNvCxnSpPr/>
          <p:nvPr/>
        </p:nvCxnSpPr>
        <p:spPr>
          <a:xfrm>
            <a:off x="628650" y="955675"/>
            <a:ext cx="7886700" cy="0"/>
          </a:xfrm>
          <a:prstGeom prst="straightConnector1">
            <a:avLst/>
          </a:prstGeom>
          <a:noFill/>
          <a:ln cap="flat" cmpd="sng" w="9525">
            <a:solidFill>
              <a:schemeClr val="dk2"/>
            </a:solidFill>
            <a:prstDash val="solid"/>
            <a:miter lim="800000"/>
            <a:headEnd len="sm" w="sm" type="none"/>
            <a:tailEnd len="sm" w="sm" type="none"/>
          </a:ln>
        </p:spPr>
      </p:cxnSp>
      <p:sp>
        <p:nvSpPr>
          <p:cNvPr id="224" name="Google Shape;224;p31"/>
          <p:cNvSpPr txBox="1"/>
          <p:nvPr>
            <p:ph type="title"/>
          </p:nvPr>
        </p:nvSpPr>
        <p:spPr>
          <a:xfrm>
            <a:off x="628650" y="323560"/>
            <a:ext cx="7886700" cy="5908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400"/>
              <a:buNone/>
              <a:defRPr b="1" sz="2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5" name="Google Shape;225;p31"/>
          <p:cNvSpPr txBox="1"/>
          <p:nvPr>
            <p:ph idx="1" type="body"/>
          </p:nvPr>
        </p:nvSpPr>
        <p:spPr>
          <a:xfrm>
            <a:off x="628651" y="1420813"/>
            <a:ext cx="7886699" cy="4481512"/>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accent6"/>
              </a:buClr>
              <a:buSzPts val="2800"/>
              <a:buChar char="•"/>
              <a:defRPr>
                <a:solidFill>
                  <a:schemeClr val="accent6"/>
                </a:solidFill>
                <a:latin typeface="Arial"/>
                <a:ea typeface="Arial"/>
                <a:cs typeface="Arial"/>
                <a:sym typeface="Arial"/>
              </a:defRPr>
            </a:lvl1pPr>
            <a:lvl2pPr indent="-381000" lvl="1" marL="914400" algn="l">
              <a:lnSpc>
                <a:spcPct val="90000"/>
              </a:lnSpc>
              <a:spcBef>
                <a:spcPts val="500"/>
              </a:spcBef>
              <a:spcAft>
                <a:spcPts val="0"/>
              </a:spcAft>
              <a:buClr>
                <a:schemeClr val="accent6"/>
              </a:buClr>
              <a:buSzPts val="2400"/>
              <a:buChar char="•"/>
              <a:defRPr>
                <a:solidFill>
                  <a:schemeClr val="accent6"/>
                </a:solidFill>
                <a:latin typeface="Arial"/>
                <a:ea typeface="Arial"/>
                <a:cs typeface="Arial"/>
                <a:sym typeface="Arial"/>
              </a:defRPr>
            </a:lvl2pPr>
            <a:lvl3pPr indent="-355600" lvl="2" marL="1371600" algn="l">
              <a:lnSpc>
                <a:spcPct val="90000"/>
              </a:lnSpc>
              <a:spcBef>
                <a:spcPts val="500"/>
              </a:spcBef>
              <a:spcAft>
                <a:spcPts val="0"/>
              </a:spcAft>
              <a:buClr>
                <a:schemeClr val="accent6"/>
              </a:buClr>
              <a:buSzPts val="2000"/>
              <a:buChar char="•"/>
              <a:defRPr>
                <a:solidFill>
                  <a:schemeClr val="accent6"/>
                </a:solidFill>
                <a:latin typeface="Arial"/>
                <a:ea typeface="Arial"/>
                <a:cs typeface="Arial"/>
                <a:sym typeface="Arial"/>
              </a:defRPr>
            </a:lvl3pPr>
            <a:lvl4pPr indent="-342900" lvl="3" marL="1828800" algn="l">
              <a:lnSpc>
                <a:spcPct val="90000"/>
              </a:lnSpc>
              <a:spcBef>
                <a:spcPts val="500"/>
              </a:spcBef>
              <a:spcAft>
                <a:spcPts val="0"/>
              </a:spcAft>
              <a:buClr>
                <a:schemeClr val="accent6"/>
              </a:buClr>
              <a:buSzPts val="1800"/>
              <a:buChar char="•"/>
              <a:defRPr>
                <a:solidFill>
                  <a:schemeClr val="accent6"/>
                </a:solidFill>
                <a:latin typeface="Arial"/>
                <a:ea typeface="Arial"/>
                <a:cs typeface="Arial"/>
                <a:sym typeface="Arial"/>
              </a:defRPr>
            </a:lvl4pPr>
            <a:lvl5pPr indent="-342900" lvl="4" marL="2286000" algn="l">
              <a:lnSpc>
                <a:spcPct val="90000"/>
              </a:lnSpc>
              <a:spcBef>
                <a:spcPts val="500"/>
              </a:spcBef>
              <a:spcAft>
                <a:spcPts val="0"/>
              </a:spcAft>
              <a:buClr>
                <a:schemeClr val="accent6"/>
              </a:buClr>
              <a:buSzPts val="1800"/>
              <a:buChar char="•"/>
              <a:defRPr>
                <a:solidFill>
                  <a:schemeClr val="accent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6" name="Shape 2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y" showMasterSp="0">
  <p:cSld name="TITLE Boy">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 y="0"/>
            <a:ext cx="5948363" cy="6866978"/>
          </a:xfrm>
          <a:prstGeom prst="rect">
            <a:avLst/>
          </a:prstGeom>
          <a:noFill/>
          <a:ln>
            <a:noFill/>
          </a:ln>
        </p:spPr>
      </p:pic>
      <p:sp>
        <p:nvSpPr>
          <p:cNvPr id="30" name="Google Shape;30;p5"/>
          <p:cNvSpPr/>
          <p:nvPr/>
        </p:nvSpPr>
        <p:spPr>
          <a:xfrm flipH="1">
            <a:off x="5948362" y="0"/>
            <a:ext cx="3195638"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ogo&#10;&#10;Description automatically generated" id="31" name="Google Shape;31;p5"/>
          <p:cNvPicPr preferRelativeResize="0"/>
          <p:nvPr/>
        </p:nvPicPr>
        <p:blipFill rotWithShape="1">
          <a:blip r:embed="rId3">
            <a:alphaModFix/>
          </a:blip>
          <a:srcRect b="0" l="0" r="0" t="0"/>
          <a:stretch/>
        </p:blipFill>
        <p:spPr>
          <a:xfrm>
            <a:off x="6319761" y="6041793"/>
            <a:ext cx="2452840" cy="574830"/>
          </a:xfrm>
          <a:prstGeom prst="rect">
            <a:avLst/>
          </a:prstGeom>
          <a:noFill/>
          <a:ln>
            <a:noFill/>
          </a:ln>
        </p:spPr>
      </p:pic>
      <p:sp>
        <p:nvSpPr>
          <p:cNvPr id="32" name="Google Shape;32;p5"/>
          <p:cNvSpPr txBox="1"/>
          <p:nvPr>
            <p:ph type="ctrTitle"/>
          </p:nvPr>
        </p:nvSpPr>
        <p:spPr>
          <a:xfrm>
            <a:off x="6157278" y="136524"/>
            <a:ext cx="2792976" cy="2387600"/>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lt1"/>
              </a:buClr>
              <a:buSzPts val="3600"/>
              <a:buFont typeface="Arial"/>
              <a:buNone/>
              <a:defRPr b="1" i="0" sz="3600" u="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subTitle"/>
          </p:nvPr>
        </p:nvSpPr>
        <p:spPr>
          <a:xfrm>
            <a:off x="6157278" y="2616198"/>
            <a:ext cx="2792976" cy="318421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1600"/>
              <a:buNone/>
              <a:defRPr sz="1600">
                <a:solidFill>
                  <a:srgbClr val="D8D8D8"/>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1">
  <p:cSld name="Section1">
    <p:spTree>
      <p:nvGrpSpPr>
        <p:cNvPr id="227" name="Shape 227"/>
        <p:cNvGrpSpPr/>
        <p:nvPr/>
      </p:nvGrpSpPr>
      <p:grpSpPr>
        <a:xfrm>
          <a:off x="0" y="0"/>
          <a:ext cx="0" cy="0"/>
          <a:chOff x="0" y="0"/>
          <a:chExt cx="0" cy="0"/>
        </a:xfrm>
      </p:grpSpPr>
      <p:pic>
        <p:nvPicPr>
          <p:cNvPr id="228" name="Google Shape;228;p33"/>
          <p:cNvPicPr preferRelativeResize="0"/>
          <p:nvPr/>
        </p:nvPicPr>
        <p:blipFill rotWithShape="1">
          <a:blip r:embed="rId2">
            <a:alphaModFix/>
          </a:blip>
          <a:srcRect b="0" l="0" r="0" t="0"/>
          <a:stretch/>
        </p:blipFill>
        <p:spPr>
          <a:xfrm>
            <a:off x="0" y="-8626"/>
            <a:ext cx="9144000" cy="6313488"/>
          </a:xfrm>
          <a:prstGeom prst="rect">
            <a:avLst/>
          </a:prstGeom>
          <a:noFill/>
          <a:ln>
            <a:noFill/>
          </a:ln>
        </p:spPr>
      </p:pic>
      <p:sp>
        <p:nvSpPr>
          <p:cNvPr id="229" name="Google Shape;229;p33"/>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1">
  <p:cSld name="1_Section1">
    <p:spTree>
      <p:nvGrpSpPr>
        <p:cNvPr id="230" name="Shape 230"/>
        <p:cNvGrpSpPr/>
        <p:nvPr/>
      </p:nvGrpSpPr>
      <p:grpSpPr>
        <a:xfrm>
          <a:off x="0" y="0"/>
          <a:ext cx="0" cy="0"/>
          <a:chOff x="0" y="0"/>
          <a:chExt cx="0" cy="0"/>
        </a:xfrm>
      </p:grpSpPr>
      <p:pic>
        <p:nvPicPr>
          <p:cNvPr id="231" name="Google Shape;231;p34"/>
          <p:cNvPicPr preferRelativeResize="0"/>
          <p:nvPr/>
        </p:nvPicPr>
        <p:blipFill rotWithShape="1">
          <a:blip r:embed="rId2">
            <a:alphaModFix/>
          </a:blip>
          <a:srcRect b="0" l="0" r="0" t="0"/>
          <a:stretch/>
        </p:blipFill>
        <p:spPr>
          <a:xfrm>
            <a:off x="0" y="-8626"/>
            <a:ext cx="9144000" cy="6311900"/>
          </a:xfrm>
          <a:prstGeom prst="rect">
            <a:avLst/>
          </a:prstGeom>
          <a:noFill/>
          <a:ln>
            <a:noFill/>
          </a:ln>
        </p:spPr>
      </p:pic>
      <p:sp>
        <p:nvSpPr>
          <p:cNvPr id="232" name="Google Shape;232;p34"/>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2">
  <p:cSld name="Section2">
    <p:spTree>
      <p:nvGrpSpPr>
        <p:cNvPr id="233" name="Shape 233"/>
        <p:cNvGrpSpPr/>
        <p:nvPr/>
      </p:nvGrpSpPr>
      <p:grpSpPr>
        <a:xfrm>
          <a:off x="0" y="0"/>
          <a:ext cx="0" cy="0"/>
          <a:chOff x="0" y="0"/>
          <a:chExt cx="0" cy="0"/>
        </a:xfrm>
      </p:grpSpPr>
      <p:pic>
        <p:nvPicPr>
          <p:cNvPr id="234" name="Google Shape;234;p35"/>
          <p:cNvPicPr preferRelativeResize="0"/>
          <p:nvPr/>
        </p:nvPicPr>
        <p:blipFill rotWithShape="1">
          <a:blip r:embed="rId2">
            <a:alphaModFix/>
          </a:blip>
          <a:srcRect b="0" l="0" r="0" t="0"/>
          <a:stretch/>
        </p:blipFill>
        <p:spPr>
          <a:xfrm>
            <a:off x="0" y="-8626"/>
            <a:ext cx="9144000" cy="6310313"/>
          </a:xfrm>
          <a:prstGeom prst="rect">
            <a:avLst/>
          </a:prstGeom>
          <a:noFill/>
          <a:ln>
            <a:noFill/>
          </a:ln>
        </p:spPr>
      </p:pic>
      <p:sp>
        <p:nvSpPr>
          <p:cNvPr id="235" name="Google Shape;235;p35"/>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2">
  <p:cSld name="1_Section2">
    <p:spTree>
      <p:nvGrpSpPr>
        <p:cNvPr id="236" name="Shape 236"/>
        <p:cNvGrpSpPr/>
        <p:nvPr/>
      </p:nvGrpSpPr>
      <p:grpSpPr>
        <a:xfrm>
          <a:off x="0" y="0"/>
          <a:ext cx="0" cy="0"/>
          <a:chOff x="0" y="0"/>
          <a:chExt cx="0" cy="0"/>
        </a:xfrm>
      </p:grpSpPr>
      <p:pic>
        <p:nvPicPr>
          <p:cNvPr id="237" name="Google Shape;237;p36"/>
          <p:cNvPicPr preferRelativeResize="0"/>
          <p:nvPr/>
        </p:nvPicPr>
        <p:blipFill rotWithShape="1">
          <a:blip r:embed="rId2">
            <a:alphaModFix/>
          </a:blip>
          <a:srcRect b="0" l="0" r="0" t="0"/>
          <a:stretch/>
        </p:blipFill>
        <p:spPr>
          <a:xfrm>
            <a:off x="0" y="0"/>
            <a:ext cx="9144000" cy="6305550"/>
          </a:xfrm>
          <a:prstGeom prst="rect">
            <a:avLst/>
          </a:prstGeom>
          <a:noFill/>
          <a:ln>
            <a:noFill/>
          </a:ln>
        </p:spPr>
      </p:pic>
      <p:sp>
        <p:nvSpPr>
          <p:cNvPr id="238" name="Google Shape;238;p36"/>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3">
  <p:cSld name="Section3">
    <p:spTree>
      <p:nvGrpSpPr>
        <p:cNvPr id="239" name="Shape 239"/>
        <p:cNvGrpSpPr/>
        <p:nvPr/>
      </p:nvGrpSpPr>
      <p:grpSpPr>
        <a:xfrm>
          <a:off x="0" y="0"/>
          <a:ext cx="0" cy="0"/>
          <a:chOff x="0" y="0"/>
          <a:chExt cx="0" cy="0"/>
        </a:xfrm>
      </p:grpSpPr>
      <p:pic>
        <p:nvPicPr>
          <p:cNvPr id="240" name="Google Shape;240;p37"/>
          <p:cNvPicPr preferRelativeResize="0"/>
          <p:nvPr/>
        </p:nvPicPr>
        <p:blipFill rotWithShape="1">
          <a:blip r:embed="rId2">
            <a:alphaModFix/>
          </a:blip>
          <a:srcRect b="0" l="0" r="0" t="0"/>
          <a:stretch/>
        </p:blipFill>
        <p:spPr>
          <a:xfrm>
            <a:off x="0" y="0"/>
            <a:ext cx="9144000" cy="6313488"/>
          </a:xfrm>
          <a:prstGeom prst="rect">
            <a:avLst/>
          </a:prstGeom>
          <a:noFill/>
          <a:ln>
            <a:noFill/>
          </a:ln>
        </p:spPr>
      </p:pic>
      <p:sp>
        <p:nvSpPr>
          <p:cNvPr id="241" name="Google Shape;241;p37"/>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3">
  <p:cSld name="1_Section3">
    <p:spTree>
      <p:nvGrpSpPr>
        <p:cNvPr id="242" name="Shape 242"/>
        <p:cNvGrpSpPr/>
        <p:nvPr/>
      </p:nvGrpSpPr>
      <p:grpSpPr>
        <a:xfrm>
          <a:off x="0" y="0"/>
          <a:ext cx="0" cy="0"/>
          <a:chOff x="0" y="0"/>
          <a:chExt cx="0" cy="0"/>
        </a:xfrm>
      </p:grpSpPr>
      <p:pic>
        <p:nvPicPr>
          <p:cNvPr id="243" name="Google Shape;243;p38"/>
          <p:cNvPicPr preferRelativeResize="0"/>
          <p:nvPr/>
        </p:nvPicPr>
        <p:blipFill rotWithShape="1">
          <a:blip r:embed="rId2">
            <a:alphaModFix/>
          </a:blip>
          <a:srcRect b="0" l="0" r="0" t="0"/>
          <a:stretch/>
        </p:blipFill>
        <p:spPr>
          <a:xfrm>
            <a:off x="0" y="0"/>
            <a:ext cx="9144000" cy="6305550"/>
          </a:xfrm>
          <a:prstGeom prst="rect">
            <a:avLst/>
          </a:prstGeom>
          <a:noFill/>
          <a:ln>
            <a:noFill/>
          </a:ln>
        </p:spPr>
      </p:pic>
      <p:sp>
        <p:nvSpPr>
          <p:cNvPr id="244" name="Google Shape;244;p38"/>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3">
  <p:cSld name="2_Section3">
    <p:spTree>
      <p:nvGrpSpPr>
        <p:cNvPr id="245" name="Shape 245"/>
        <p:cNvGrpSpPr/>
        <p:nvPr/>
      </p:nvGrpSpPr>
      <p:grpSpPr>
        <a:xfrm>
          <a:off x="0" y="0"/>
          <a:ext cx="0" cy="0"/>
          <a:chOff x="0" y="0"/>
          <a:chExt cx="0" cy="0"/>
        </a:xfrm>
      </p:grpSpPr>
      <p:pic>
        <p:nvPicPr>
          <p:cNvPr id="246" name="Google Shape;246;p39"/>
          <p:cNvPicPr preferRelativeResize="0"/>
          <p:nvPr/>
        </p:nvPicPr>
        <p:blipFill rotWithShape="1">
          <a:blip r:embed="rId2">
            <a:alphaModFix/>
          </a:blip>
          <a:srcRect b="0" l="0" r="0" t="0"/>
          <a:stretch/>
        </p:blipFill>
        <p:spPr>
          <a:xfrm>
            <a:off x="0" y="0"/>
            <a:ext cx="9144000" cy="6305550"/>
          </a:xfrm>
          <a:prstGeom prst="rect">
            <a:avLst/>
          </a:prstGeom>
          <a:noFill/>
          <a:ln>
            <a:noFill/>
          </a:ln>
        </p:spPr>
      </p:pic>
      <p:sp>
        <p:nvSpPr>
          <p:cNvPr id="247" name="Google Shape;247;p39"/>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3">
  <p:cSld name="3_Section3">
    <p:spTree>
      <p:nvGrpSpPr>
        <p:cNvPr id="248" name="Shape 248"/>
        <p:cNvGrpSpPr/>
        <p:nvPr/>
      </p:nvGrpSpPr>
      <p:grpSpPr>
        <a:xfrm>
          <a:off x="0" y="0"/>
          <a:ext cx="0" cy="0"/>
          <a:chOff x="0" y="0"/>
          <a:chExt cx="0" cy="0"/>
        </a:xfrm>
      </p:grpSpPr>
      <p:pic>
        <p:nvPicPr>
          <p:cNvPr id="249" name="Google Shape;249;p40"/>
          <p:cNvPicPr preferRelativeResize="0"/>
          <p:nvPr/>
        </p:nvPicPr>
        <p:blipFill rotWithShape="1">
          <a:blip r:embed="rId2">
            <a:alphaModFix/>
          </a:blip>
          <a:srcRect b="0" l="0" r="0" t="0"/>
          <a:stretch/>
        </p:blipFill>
        <p:spPr>
          <a:xfrm>
            <a:off x="0" y="0"/>
            <a:ext cx="9144000" cy="6305550"/>
          </a:xfrm>
          <a:prstGeom prst="rect">
            <a:avLst/>
          </a:prstGeom>
          <a:noFill/>
          <a:ln>
            <a:noFill/>
          </a:ln>
        </p:spPr>
      </p:pic>
      <p:sp>
        <p:nvSpPr>
          <p:cNvPr id="250" name="Google Shape;250;p40"/>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3">
  <p:cSld name="4_Section3">
    <p:spTree>
      <p:nvGrpSpPr>
        <p:cNvPr id="251" name="Shape 251"/>
        <p:cNvGrpSpPr/>
        <p:nvPr/>
      </p:nvGrpSpPr>
      <p:grpSpPr>
        <a:xfrm>
          <a:off x="0" y="0"/>
          <a:ext cx="0" cy="0"/>
          <a:chOff x="0" y="0"/>
          <a:chExt cx="0" cy="0"/>
        </a:xfrm>
      </p:grpSpPr>
      <p:pic>
        <p:nvPicPr>
          <p:cNvPr id="252" name="Google Shape;252;p41"/>
          <p:cNvPicPr preferRelativeResize="0"/>
          <p:nvPr/>
        </p:nvPicPr>
        <p:blipFill rotWithShape="1">
          <a:blip r:embed="rId2">
            <a:alphaModFix/>
          </a:blip>
          <a:srcRect b="0" l="0" r="0" t="0"/>
          <a:stretch/>
        </p:blipFill>
        <p:spPr>
          <a:xfrm>
            <a:off x="0" y="0"/>
            <a:ext cx="9144000" cy="6305550"/>
          </a:xfrm>
          <a:prstGeom prst="rect">
            <a:avLst/>
          </a:prstGeom>
          <a:noFill/>
          <a:ln>
            <a:noFill/>
          </a:ln>
        </p:spPr>
      </p:pic>
      <p:sp>
        <p:nvSpPr>
          <p:cNvPr id="253" name="Google Shape;253;p41"/>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4" name="Google Shape;254;p41"/>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5" name="Google Shape;255;p41"/>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6" name="Google Shape;256;p41"/>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ction3">
  <p:cSld name="6_Section3">
    <p:spTree>
      <p:nvGrpSpPr>
        <p:cNvPr id="257" name="Shape 257"/>
        <p:cNvGrpSpPr/>
        <p:nvPr/>
      </p:nvGrpSpPr>
      <p:grpSpPr>
        <a:xfrm>
          <a:off x="0" y="0"/>
          <a:ext cx="0" cy="0"/>
          <a:chOff x="0" y="0"/>
          <a:chExt cx="0" cy="0"/>
        </a:xfrm>
      </p:grpSpPr>
      <p:pic>
        <p:nvPicPr>
          <p:cNvPr id="258" name="Google Shape;258;p42"/>
          <p:cNvPicPr preferRelativeResize="0"/>
          <p:nvPr/>
        </p:nvPicPr>
        <p:blipFill rotWithShape="1">
          <a:blip r:embed="rId2">
            <a:alphaModFix/>
          </a:blip>
          <a:srcRect b="0" l="0" r="0" t="0"/>
          <a:stretch/>
        </p:blipFill>
        <p:spPr>
          <a:xfrm>
            <a:off x="0" y="0"/>
            <a:ext cx="9144000" cy="6305550"/>
          </a:xfrm>
          <a:prstGeom prst="rect">
            <a:avLst/>
          </a:prstGeom>
          <a:noFill/>
          <a:ln>
            <a:noFill/>
          </a:ln>
        </p:spPr>
      </p:pic>
      <p:sp>
        <p:nvSpPr>
          <p:cNvPr id="259" name="Google Shape;259;p42"/>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pic>
        <p:nvPicPr>
          <p:cNvPr descr="First Student said this electric bus being tested in Rochester, Minnesota, is the first step in the company’s evolution toward sustainability." id="260" name="Google Shape;260;p42"/>
          <p:cNvPicPr preferRelativeResize="0"/>
          <p:nvPr/>
        </p:nvPicPr>
        <p:blipFill rotWithShape="1">
          <a:blip r:embed="rId3">
            <a:alphaModFix/>
          </a:blip>
          <a:srcRect b="0" l="0" r="0" t="0"/>
          <a:stretch/>
        </p:blipFill>
        <p:spPr>
          <a:xfrm>
            <a:off x="-1" y="0"/>
            <a:ext cx="9458325" cy="6305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ll White" type="blank">
  <p:cSld name="BLANK">
    <p:spTree>
      <p:nvGrpSpPr>
        <p:cNvPr id="34" name="Shape 34"/>
        <p:cNvGrpSpPr/>
        <p:nvPr/>
      </p:nvGrpSpPr>
      <p:grpSpPr>
        <a:xfrm>
          <a:off x="0" y="0"/>
          <a:ext cx="0" cy="0"/>
          <a:chOff x="0" y="0"/>
          <a:chExt cx="0" cy="0"/>
        </a:xfrm>
      </p:grpSpPr>
      <p:sp>
        <p:nvSpPr>
          <p:cNvPr id="35" name="Google Shape;35;p6"/>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a:solidFill>
                  <a:schemeClr val="dk2"/>
                </a:solidFill>
                <a:latin typeface="Arial"/>
                <a:ea typeface="Arial"/>
                <a:cs typeface="Arial"/>
                <a:sym typeface="Arial"/>
              </a:defRPr>
            </a:lvl1pPr>
            <a:lvl2pPr indent="0" lvl="1" marL="0" algn="l">
              <a:spcBef>
                <a:spcPts val="0"/>
              </a:spcBef>
              <a:buNone/>
              <a:defRPr b="0" i="0" sz="1200">
                <a:solidFill>
                  <a:schemeClr val="dk2"/>
                </a:solidFill>
                <a:latin typeface="Arial"/>
                <a:ea typeface="Arial"/>
                <a:cs typeface="Arial"/>
                <a:sym typeface="Arial"/>
              </a:defRPr>
            </a:lvl2pPr>
            <a:lvl3pPr indent="0" lvl="2" marL="0" algn="l">
              <a:spcBef>
                <a:spcPts val="0"/>
              </a:spcBef>
              <a:buNone/>
              <a:defRPr b="0" i="0" sz="1200">
                <a:solidFill>
                  <a:schemeClr val="dk2"/>
                </a:solidFill>
                <a:latin typeface="Arial"/>
                <a:ea typeface="Arial"/>
                <a:cs typeface="Arial"/>
                <a:sym typeface="Arial"/>
              </a:defRPr>
            </a:lvl3pPr>
            <a:lvl4pPr indent="0" lvl="3" marL="0" algn="l">
              <a:spcBef>
                <a:spcPts val="0"/>
              </a:spcBef>
              <a:buNone/>
              <a:defRPr b="0" i="0" sz="1200">
                <a:solidFill>
                  <a:schemeClr val="dk2"/>
                </a:solidFill>
                <a:latin typeface="Arial"/>
                <a:ea typeface="Arial"/>
                <a:cs typeface="Arial"/>
                <a:sym typeface="Arial"/>
              </a:defRPr>
            </a:lvl4pPr>
            <a:lvl5pPr indent="0" lvl="4" marL="0" algn="l">
              <a:spcBef>
                <a:spcPts val="0"/>
              </a:spcBef>
              <a:buNone/>
              <a:defRPr b="0" i="0" sz="1200">
                <a:solidFill>
                  <a:schemeClr val="dk2"/>
                </a:solidFill>
                <a:latin typeface="Arial"/>
                <a:ea typeface="Arial"/>
                <a:cs typeface="Arial"/>
                <a:sym typeface="Arial"/>
              </a:defRPr>
            </a:lvl5pPr>
            <a:lvl6pPr indent="0" lvl="5" marL="0" algn="l">
              <a:spcBef>
                <a:spcPts val="0"/>
              </a:spcBef>
              <a:buNone/>
              <a:defRPr b="0" i="0" sz="1200">
                <a:solidFill>
                  <a:schemeClr val="dk2"/>
                </a:solidFill>
                <a:latin typeface="Arial"/>
                <a:ea typeface="Arial"/>
                <a:cs typeface="Arial"/>
                <a:sym typeface="Arial"/>
              </a:defRPr>
            </a:lvl6pPr>
            <a:lvl7pPr indent="0" lvl="6" marL="0" algn="l">
              <a:spcBef>
                <a:spcPts val="0"/>
              </a:spcBef>
              <a:buNone/>
              <a:defRPr b="0" i="0" sz="1200">
                <a:solidFill>
                  <a:schemeClr val="dk2"/>
                </a:solidFill>
                <a:latin typeface="Arial"/>
                <a:ea typeface="Arial"/>
                <a:cs typeface="Arial"/>
                <a:sym typeface="Arial"/>
              </a:defRPr>
            </a:lvl7pPr>
            <a:lvl8pPr indent="0" lvl="7" marL="0" algn="l">
              <a:spcBef>
                <a:spcPts val="0"/>
              </a:spcBef>
              <a:buNone/>
              <a:defRPr b="0" i="0" sz="1200">
                <a:solidFill>
                  <a:schemeClr val="dk2"/>
                </a:solidFill>
                <a:latin typeface="Arial"/>
                <a:ea typeface="Arial"/>
                <a:cs typeface="Arial"/>
                <a:sym typeface="Arial"/>
              </a:defRPr>
            </a:lvl8pPr>
            <a:lvl9pPr indent="0" lvl="8" marL="0" algn="l">
              <a:spcBef>
                <a:spcPts val="0"/>
              </a:spcBef>
              <a:buNone/>
              <a:defRPr b="0" i="0" sz="12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6"/>
          <p:cNvSpPr/>
          <p:nvPr/>
        </p:nvSpPr>
        <p:spPr>
          <a:xfrm>
            <a:off x="-2613" y="1046634"/>
            <a:ext cx="9144000" cy="5847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6"/>
          <p:cNvSpPr txBox="1"/>
          <p:nvPr/>
        </p:nvSpPr>
        <p:spPr>
          <a:xfrm>
            <a:off x="292396" y="1046634"/>
            <a:ext cx="2524760" cy="584775"/>
          </a:xfrm>
          <a:prstGeom prst="rect">
            <a:avLst/>
          </a:prstGeom>
          <a:noFill/>
          <a:ln>
            <a:noFill/>
          </a:ln>
          <a:effectLst>
            <a:outerShdw rotWithShape="0" algn="tl" dir="2700000" dist="381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MISSION:</a:t>
            </a:r>
            <a:endParaRPr sz="3200">
              <a:solidFill>
                <a:schemeClr val="dk1"/>
              </a:solidFill>
              <a:latin typeface="Arial"/>
              <a:ea typeface="Arial"/>
              <a:cs typeface="Arial"/>
              <a:sym typeface="Arial"/>
            </a:endParaRPr>
          </a:p>
        </p:txBody>
      </p:sp>
      <p:sp>
        <p:nvSpPr>
          <p:cNvPr id="38" name="Google Shape;38;p6"/>
          <p:cNvSpPr txBox="1"/>
          <p:nvPr/>
        </p:nvSpPr>
        <p:spPr>
          <a:xfrm>
            <a:off x="4323809" y="1516769"/>
            <a:ext cx="4476515" cy="4805362"/>
          </a:xfrm>
          <a:prstGeom prst="rect">
            <a:avLst/>
          </a:prstGeom>
          <a:noFill/>
          <a:ln>
            <a:noFill/>
          </a:ln>
        </p:spPr>
        <p:txBody>
          <a:bodyPr anchorCtr="0" anchor="t" bIns="45700" lIns="91425" spcFirstLastPara="1" rIns="91425" wrap="square" tIns="45700">
            <a:noAutofit/>
          </a:bodyPr>
          <a:lstStyle/>
          <a:p>
            <a:pPr indent="0" lvl="1" marL="0" marR="0" rtl="0" algn="l">
              <a:lnSpc>
                <a:spcPct val="122222"/>
              </a:lnSpc>
              <a:spcBef>
                <a:spcPts val="0"/>
              </a:spcBef>
              <a:spcAft>
                <a:spcPts val="0"/>
              </a:spcAft>
              <a:buClr>
                <a:schemeClr val="accent3"/>
              </a:buClr>
              <a:buSzPts val="1800"/>
              <a:buFont typeface="Arial"/>
              <a:buNone/>
            </a:pPr>
            <a:r>
              <a:t/>
            </a:r>
            <a:endParaRPr b="1" i="0" sz="1800" u="none" cap="none" strike="noStrike">
              <a:solidFill>
                <a:schemeClr val="dk2"/>
              </a:solidFill>
              <a:latin typeface="Arial"/>
              <a:ea typeface="Arial"/>
              <a:cs typeface="Arial"/>
              <a:sym typeface="Arial"/>
            </a:endParaRPr>
          </a:p>
          <a:p>
            <a:pPr indent="0" lvl="1" marL="0" marR="0" rtl="0" algn="l">
              <a:lnSpc>
                <a:spcPct val="110000"/>
              </a:lnSpc>
              <a:spcBef>
                <a:spcPts val="0"/>
              </a:spcBef>
              <a:spcAft>
                <a:spcPts val="0"/>
              </a:spcAft>
              <a:buClr>
                <a:schemeClr val="dk2"/>
              </a:buClr>
              <a:buSzPts val="2000"/>
              <a:buFont typeface="Arial"/>
              <a:buNone/>
            </a:pPr>
            <a:r>
              <a:rPr b="1" i="0" lang="en-US" sz="2000" u="none" cap="none" strike="noStrike">
                <a:solidFill>
                  <a:schemeClr val="dk2"/>
                </a:solidFill>
                <a:latin typeface="Arial"/>
                <a:ea typeface="Arial"/>
                <a:cs typeface="Arial"/>
                <a:sym typeface="Arial"/>
              </a:rPr>
              <a:t>FOCUS ON SAFETY</a:t>
            </a:r>
            <a:endParaRPr/>
          </a:p>
          <a:p>
            <a:pPr indent="0" lvl="1" marL="0" marR="0" rtl="0" algn="l">
              <a:lnSpc>
                <a:spcPct val="157142"/>
              </a:lnSpc>
              <a:spcBef>
                <a:spcPts val="0"/>
              </a:spcBef>
              <a:spcAft>
                <a:spcPts val="0"/>
              </a:spcAft>
              <a:buClr>
                <a:schemeClr val="dk2"/>
              </a:buClr>
              <a:buSzPts val="1400"/>
              <a:buFont typeface="Arial"/>
              <a:buNone/>
            </a:pPr>
            <a:r>
              <a:rPr b="0" i="0" lang="en-US" sz="1400" u="none" cap="none" strike="noStrike">
                <a:solidFill>
                  <a:schemeClr val="dk2"/>
                </a:solidFill>
                <a:latin typeface="Arial"/>
                <a:ea typeface="Arial"/>
                <a:cs typeface="Arial"/>
                <a:sym typeface="Arial"/>
              </a:rPr>
              <a:t>Safety is at the heart of everything we do</a:t>
            </a:r>
            <a:endParaRPr/>
          </a:p>
          <a:p>
            <a:pPr indent="0" lvl="1" marL="0" marR="0" rtl="0" algn="l">
              <a:lnSpc>
                <a:spcPct val="91666"/>
              </a:lnSpc>
              <a:spcBef>
                <a:spcPts val="0"/>
              </a:spcBef>
              <a:spcAft>
                <a:spcPts val="0"/>
              </a:spcAft>
              <a:buClr>
                <a:schemeClr val="dk2"/>
              </a:buClr>
              <a:buSzPts val="2400"/>
              <a:buFont typeface="Arial"/>
              <a:buNone/>
            </a:pPr>
            <a:r>
              <a:t/>
            </a:r>
            <a:endParaRPr b="0" i="0" sz="2400" u="none" cap="none" strike="noStrike">
              <a:solidFill>
                <a:schemeClr val="dk2"/>
              </a:solidFill>
              <a:highlight>
                <a:srgbClr val="00FFFF"/>
              </a:highlight>
              <a:latin typeface="Arial"/>
              <a:ea typeface="Arial"/>
              <a:cs typeface="Arial"/>
              <a:sym typeface="Arial"/>
            </a:endParaRPr>
          </a:p>
          <a:p>
            <a:pPr indent="0" lvl="1" marL="0" marR="0" rtl="0" algn="l">
              <a:lnSpc>
                <a:spcPct val="110000"/>
              </a:lnSpc>
              <a:spcBef>
                <a:spcPts val="0"/>
              </a:spcBef>
              <a:spcAft>
                <a:spcPts val="0"/>
              </a:spcAft>
              <a:buClr>
                <a:schemeClr val="dk2"/>
              </a:buClr>
              <a:buSzPts val="2000"/>
              <a:buFont typeface="Arial"/>
              <a:buNone/>
            </a:pPr>
            <a:r>
              <a:rPr b="1" i="0" lang="en-US" sz="2000" u="none" cap="none" strike="noStrike">
                <a:solidFill>
                  <a:schemeClr val="dk2"/>
                </a:solidFill>
                <a:latin typeface="Arial"/>
                <a:ea typeface="Arial"/>
                <a:cs typeface="Arial"/>
                <a:sym typeface="Arial"/>
              </a:rPr>
              <a:t>CARE FOR OUR STUDENTS</a:t>
            </a:r>
            <a:endParaRPr/>
          </a:p>
          <a:p>
            <a:pPr indent="0" lvl="1" marL="0" marR="0" rtl="0" algn="l">
              <a:lnSpc>
                <a:spcPct val="128571"/>
              </a:lnSpc>
              <a:spcBef>
                <a:spcPts val="0"/>
              </a:spcBef>
              <a:spcAft>
                <a:spcPts val="0"/>
              </a:spcAft>
              <a:buClr>
                <a:schemeClr val="dk2"/>
              </a:buClr>
              <a:buSzPts val="1400"/>
              <a:buFont typeface="Arial"/>
              <a:buNone/>
            </a:pPr>
            <a:r>
              <a:rPr b="0" i="0" lang="en-US" sz="1400" u="none" cap="none" strike="noStrike">
                <a:solidFill>
                  <a:schemeClr val="dk2"/>
                </a:solidFill>
                <a:latin typeface="Arial"/>
                <a:ea typeface="Arial"/>
                <a:cs typeface="Arial"/>
                <a:sym typeface="Arial"/>
              </a:rPr>
              <a:t>Ensure our vehicles are welcoming and trusted </a:t>
            </a:r>
            <a:br>
              <a:rPr b="0" i="0" lang="en-US" sz="1400" u="none" cap="none" strike="noStrike">
                <a:solidFill>
                  <a:schemeClr val="dk2"/>
                </a:solidFill>
                <a:latin typeface="Arial"/>
                <a:ea typeface="Arial"/>
                <a:cs typeface="Arial"/>
                <a:sym typeface="Arial"/>
              </a:rPr>
            </a:br>
            <a:r>
              <a:rPr b="0" i="0" lang="en-US" sz="1400" u="none" cap="none" strike="noStrike">
                <a:solidFill>
                  <a:schemeClr val="dk2"/>
                </a:solidFill>
                <a:latin typeface="Arial"/>
                <a:ea typeface="Arial"/>
                <a:cs typeface="Arial"/>
                <a:sym typeface="Arial"/>
              </a:rPr>
              <a:t>places where students feel comfortable and secure</a:t>
            </a:r>
            <a:endParaRPr/>
          </a:p>
          <a:p>
            <a:pPr indent="0" lvl="1" marL="0" marR="0" rtl="0" algn="l">
              <a:lnSpc>
                <a:spcPct val="91666"/>
              </a:lnSpc>
              <a:spcBef>
                <a:spcPts val="0"/>
              </a:spcBef>
              <a:spcAft>
                <a:spcPts val="0"/>
              </a:spcAft>
              <a:buClr>
                <a:schemeClr val="dk2"/>
              </a:buClr>
              <a:buSzPts val="2400"/>
              <a:buFont typeface="Arial"/>
              <a:buNone/>
            </a:pPr>
            <a:r>
              <a:t/>
            </a:r>
            <a:endParaRPr b="1" i="0" sz="2400" u="none" cap="none" strike="noStrike">
              <a:solidFill>
                <a:schemeClr val="dk2"/>
              </a:solidFill>
              <a:latin typeface="Arial"/>
              <a:ea typeface="Arial"/>
              <a:cs typeface="Arial"/>
              <a:sym typeface="Arial"/>
            </a:endParaRPr>
          </a:p>
          <a:p>
            <a:pPr indent="0" lvl="1" marL="0" marR="0" rtl="0" algn="l">
              <a:lnSpc>
                <a:spcPct val="110000"/>
              </a:lnSpc>
              <a:spcBef>
                <a:spcPts val="0"/>
              </a:spcBef>
              <a:spcAft>
                <a:spcPts val="0"/>
              </a:spcAft>
              <a:buClr>
                <a:schemeClr val="dk2"/>
              </a:buClr>
              <a:buSzPts val="2000"/>
              <a:buFont typeface="Arial"/>
              <a:buNone/>
            </a:pPr>
            <a:r>
              <a:rPr b="1" i="0" lang="en-US" sz="2000" u="none" cap="none" strike="noStrike">
                <a:solidFill>
                  <a:schemeClr val="dk2"/>
                </a:solidFill>
                <a:latin typeface="Arial"/>
                <a:ea typeface="Arial"/>
                <a:cs typeface="Arial"/>
                <a:sym typeface="Arial"/>
              </a:rPr>
              <a:t>SURPASS CUSTOMER EXPECTATIONS</a:t>
            </a:r>
            <a:endParaRPr/>
          </a:p>
          <a:p>
            <a:pPr indent="0" lvl="1" marL="0" marR="0" rtl="0" algn="l">
              <a:lnSpc>
                <a:spcPct val="100000"/>
              </a:lnSpc>
              <a:spcBef>
                <a:spcPts val="0"/>
              </a:spcBef>
              <a:spcAft>
                <a:spcPts val="0"/>
              </a:spcAft>
              <a:buClr>
                <a:schemeClr val="dk2"/>
              </a:buClr>
              <a:buSzPts val="1400"/>
              <a:buFont typeface="Arial"/>
              <a:buNone/>
            </a:pPr>
            <a:r>
              <a:rPr b="0" i="0" lang="en-US" sz="1400" u="none" cap="none" strike="noStrike">
                <a:solidFill>
                  <a:schemeClr val="dk2"/>
                </a:solidFill>
                <a:latin typeface="Arial"/>
                <a:ea typeface="Arial"/>
                <a:cs typeface="Arial"/>
                <a:sym typeface="Arial"/>
              </a:rPr>
              <a:t>Go the extra mile to deliver an extraordinary experience for our customers and communities</a:t>
            </a:r>
            <a:br>
              <a:rPr b="0" i="0" lang="en-US" sz="1800" u="none" cap="none" strike="noStrike">
                <a:solidFill>
                  <a:schemeClr val="dk2"/>
                </a:solidFill>
                <a:latin typeface="Arial"/>
                <a:ea typeface="Arial"/>
                <a:cs typeface="Arial"/>
                <a:sym typeface="Arial"/>
              </a:rPr>
            </a:br>
            <a:endParaRPr b="0" i="0" sz="2400" u="none" cap="none" strike="noStrike">
              <a:solidFill>
                <a:schemeClr val="dk2"/>
              </a:solidFill>
              <a:latin typeface="Arial"/>
              <a:ea typeface="Arial"/>
              <a:cs typeface="Arial"/>
              <a:sym typeface="Arial"/>
            </a:endParaRPr>
          </a:p>
          <a:p>
            <a:pPr indent="0" lvl="1" marL="0" marR="0" rtl="0" algn="l">
              <a:lnSpc>
                <a:spcPct val="110000"/>
              </a:lnSpc>
              <a:spcBef>
                <a:spcPts val="0"/>
              </a:spcBef>
              <a:spcAft>
                <a:spcPts val="0"/>
              </a:spcAft>
              <a:buClr>
                <a:schemeClr val="dk2"/>
              </a:buClr>
              <a:buSzPts val="2000"/>
              <a:buFont typeface="Arial"/>
              <a:buNone/>
            </a:pPr>
            <a:r>
              <a:rPr b="1" i="0" lang="en-US" sz="2000" u="none" cap="none" strike="noStrike">
                <a:solidFill>
                  <a:schemeClr val="dk2"/>
                </a:solidFill>
                <a:latin typeface="Arial"/>
                <a:ea typeface="Arial"/>
                <a:cs typeface="Arial"/>
                <a:sym typeface="Arial"/>
              </a:rPr>
              <a:t>FOSTER TEAMWORK</a:t>
            </a:r>
            <a:endParaRPr/>
          </a:p>
          <a:p>
            <a:pPr indent="0" lvl="1" marL="0" marR="0" rtl="0" algn="l">
              <a:lnSpc>
                <a:spcPct val="100000"/>
              </a:lnSpc>
              <a:spcBef>
                <a:spcPts val="0"/>
              </a:spcBef>
              <a:spcAft>
                <a:spcPts val="0"/>
              </a:spcAft>
              <a:buClr>
                <a:schemeClr val="dk2"/>
              </a:buClr>
              <a:buSzPts val="1400"/>
              <a:buFont typeface="Arial"/>
              <a:buNone/>
            </a:pPr>
            <a:r>
              <a:rPr b="0" i="0" lang="en-US" sz="1400" u="none" cap="none" strike="noStrike">
                <a:solidFill>
                  <a:schemeClr val="dk2"/>
                </a:solidFill>
                <a:latin typeface="Arial"/>
                <a:ea typeface="Arial"/>
                <a:cs typeface="Arial"/>
                <a:sym typeface="Arial"/>
              </a:rPr>
              <a:t>Work together, act with integrity, respect each other, champion diversity and inclusion</a:t>
            </a:r>
            <a:br>
              <a:rPr b="0" i="0" lang="en-US" sz="1800" u="none" cap="none" strike="noStrike">
                <a:solidFill>
                  <a:schemeClr val="dk2"/>
                </a:solidFill>
                <a:latin typeface="Arial"/>
                <a:ea typeface="Arial"/>
                <a:cs typeface="Arial"/>
                <a:sym typeface="Arial"/>
              </a:rPr>
            </a:br>
            <a:endParaRPr b="0" i="0" sz="2800" u="none" cap="none" strike="noStrike">
              <a:solidFill>
                <a:schemeClr val="dk2"/>
              </a:solidFill>
              <a:latin typeface="Arial"/>
              <a:ea typeface="Arial"/>
              <a:cs typeface="Arial"/>
              <a:sym typeface="Arial"/>
            </a:endParaRPr>
          </a:p>
          <a:p>
            <a:pPr indent="0" lvl="1" marL="0" marR="0" rtl="0" algn="l">
              <a:lnSpc>
                <a:spcPct val="110000"/>
              </a:lnSpc>
              <a:spcBef>
                <a:spcPts val="0"/>
              </a:spcBef>
              <a:spcAft>
                <a:spcPts val="0"/>
              </a:spcAft>
              <a:buClr>
                <a:schemeClr val="dk2"/>
              </a:buClr>
              <a:buSzPts val="2000"/>
              <a:buFont typeface="Arial"/>
              <a:buNone/>
            </a:pPr>
            <a:r>
              <a:rPr b="1" i="0" lang="en-US" sz="2000" u="none" cap="none" strike="noStrike">
                <a:solidFill>
                  <a:schemeClr val="dk2"/>
                </a:solidFill>
                <a:latin typeface="Arial"/>
                <a:ea typeface="Arial"/>
                <a:cs typeface="Arial"/>
                <a:sym typeface="Arial"/>
              </a:rPr>
              <a:t>SET THE HIGHEST STANDARDS</a:t>
            </a:r>
            <a:endParaRPr/>
          </a:p>
          <a:p>
            <a:pPr indent="0" lvl="1" marL="0" marR="0" rtl="0" algn="l">
              <a:lnSpc>
                <a:spcPct val="128571"/>
              </a:lnSpc>
              <a:spcBef>
                <a:spcPts val="0"/>
              </a:spcBef>
              <a:spcAft>
                <a:spcPts val="0"/>
              </a:spcAft>
              <a:buClr>
                <a:schemeClr val="dk2"/>
              </a:buClr>
              <a:buSzPts val="1400"/>
              <a:buFont typeface="Arial"/>
              <a:buNone/>
            </a:pPr>
            <a:r>
              <a:rPr b="0" i="0" lang="en-US" sz="1400" u="none" cap="none" strike="noStrike">
                <a:solidFill>
                  <a:schemeClr val="dk2"/>
                </a:solidFill>
                <a:latin typeface="Arial"/>
                <a:ea typeface="Arial"/>
                <a:cs typeface="Arial"/>
                <a:sym typeface="Arial"/>
              </a:rPr>
              <a:t>Continually seek a better way to do things with innovation, sustainable practices, financial discipline, commercial excellence and operational excellence</a:t>
            </a:r>
            <a:endParaRPr/>
          </a:p>
        </p:txBody>
      </p:sp>
      <p:pic>
        <p:nvPicPr>
          <p:cNvPr descr="A picture containing shape&#10;&#10;Description automatically generated" id="39" name="Google Shape;39;p6"/>
          <p:cNvPicPr preferRelativeResize="0"/>
          <p:nvPr/>
        </p:nvPicPr>
        <p:blipFill rotWithShape="1">
          <a:blip r:embed="rId2">
            <a:alphaModFix/>
          </a:blip>
          <a:srcRect b="0" l="0" r="0" t="0"/>
          <a:stretch/>
        </p:blipFill>
        <p:spPr>
          <a:xfrm>
            <a:off x="3853352" y="2719910"/>
            <a:ext cx="432221" cy="432221"/>
          </a:xfrm>
          <a:prstGeom prst="rect">
            <a:avLst/>
          </a:prstGeom>
          <a:noFill/>
          <a:ln>
            <a:noFill/>
          </a:ln>
          <a:effectLst>
            <a:outerShdw rotWithShape="0" algn="tl" dir="2700000" dist="38100">
              <a:schemeClr val="dk2"/>
            </a:outerShdw>
          </a:effectLst>
        </p:spPr>
      </p:pic>
      <p:pic>
        <p:nvPicPr>
          <p:cNvPr descr="Icon&#10;&#10;Description automatically generated" id="40" name="Google Shape;40;p6"/>
          <p:cNvPicPr preferRelativeResize="0"/>
          <p:nvPr/>
        </p:nvPicPr>
        <p:blipFill rotWithShape="1">
          <a:blip r:embed="rId3">
            <a:alphaModFix/>
          </a:blip>
          <a:srcRect b="0" l="0" r="0" t="0"/>
          <a:stretch/>
        </p:blipFill>
        <p:spPr>
          <a:xfrm>
            <a:off x="3853351" y="3713833"/>
            <a:ext cx="432221" cy="432221"/>
          </a:xfrm>
          <a:prstGeom prst="rect">
            <a:avLst/>
          </a:prstGeom>
          <a:noFill/>
          <a:ln>
            <a:noFill/>
          </a:ln>
          <a:effectLst>
            <a:outerShdw rotWithShape="0" algn="tl" dir="2700000" dist="38100">
              <a:schemeClr val="dk2"/>
            </a:outerShdw>
          </a:effectLst>
        </p:spPr>
      </p:pic>
      <p:pic>
        <p:nvPicPr>
          <p:cNvPr descr="Icon&#10;&#10;Description automatically generated" id="41" name="Google Shape;41;p6"/>
          <p:cNvPicPr preferRelativeResize="0"/>
          <p:nvPr/>
        </p:nvPicPr>
        <p:blipFill rotWithShape="1">
          <a:blip r:embed="rId4">
            <a:alphaModFix/>
          </a:blip>
          <a:srcRect b="0" l="0" r="0" t="0"/>
          <a:stretch/>
        </p:blipFill>
        <p:spPr>
          <a:xfrm>
            <a:off x="3861815" y="1836687"/>
            <a:ext cx="432221" cy="432221"/>
          </a:xfrm>
          <a:prstGeom prst="rect">
            <a:avLst/>
          </a:prstGeom>
          <a:noFill/>
          <a:ln>
            <a:noFill/>
          </a:ln>
          <a:effectLst>
            <a:outerShdw rotWithShape="0" algn="tl" dir="2700000" dist="38100">
              <a:schemeClr val="dk2"/>
            </a:outerShdw>
          </a:effectLst>
        </p:spPr>
      </p:pic>
      <p:pic>
        <p:nvPicPr>
          <p:cNvPr descr="Icon&#10;&#10;Description automatically generated" id="42" name="Google Shape;42;p6"/>
          <p:cNvPicPr preferRelativeResize="0"/>
          <p:nvPr/>
        </p:nvPicPr>
        <p:blipFill rotWithShape="1">
          <a:blip r:embed="rId5">
            <a:alphaModFix/>
          </a:blip>
          <a:srcRect b="0" l="0" r="0" t="0"/>
          <a:stretch/>
        </p:blipFill>
        <p:spPr>
          <a:xfrm>
            <a:off x="3853352" y="5668337"/>
            <a:ext cx="432221" cy="432221"/>
          </a:xfrm>
          <a:prstGeom prst="rect">
            <a:avLst/>
          </a:prstGeom>
          <a:noFill/>
          <a:ln>
            <a:noFill/>
          </a:ln>
          <a:effectLst>
            <a:outerShdw rotWithShape="0" algn="tl" dir="2700000" dist="38100">
              <a:schemeClr val="dk2"/>
            </a:outerShdw>
          </a:effectLst>
        </p:spPr>
      </p:pic>
      <p:sp>
        <p:nvSpPr>
          <p:cNvPr id="43" name="Google Shape;43;p6"/>
          <p:cNvSpPr txBox="1"/>
          <p:nvPr/>
        </p:nvSpPr>
        <p:spPr>
          <a:xfrm>
            <a:off x="3739182" y="1223479"/>
            <a:ext cx="4841964" cy="396583"/>
          </a:xfrm>
          <a:prstGeom prst="rect">
            <a:avLst/>
          </a:prstGeom>
          <a:noFill/>
          <a:ln>
            <a:noFill/>
          </a:ln>
          <a:effectLst>
            <a:outerShdw rotWithShape="0" algn="tl" dir="2700000" dist="38100">
              <a:srgbClr val="000000"/>
            </a:outerShdw>
          </a:effectLst>
        </p:spPr>
        <p:txBody>
          <a:bodyPr anchorCtr="0" anchor="t" bIns="45700" lIns="91425" spcFirstLastPara="1" rIns="91425" wrap="square" tIns="45700">
            <a:spAutoFit/>
          </a:bodyPr>
          <a:lstStyle/>
          <a:p>
            <a:pPr indent="0" lvl="1" marL="0" marR="0" rtl="0" algn="l">
              <a:lnSpc>
                <a:spcPct val="68750"/>
              </a:lnSpc>
              <a:spcBef>
                <a:spcPts val="0"/>
              </a:spcBef>
              <a:spcAft>
                <a:spcPts val="0"/>
              </a:spcAft>
              <a:buClr>
                <a:srgbClr val="FFFFFF"/>
              </a:buClr>
              <a:buSzPts val="3200"/>
              <a:buFont typeface="Arial"/>
              <a:buNone/>
            </a:pPr>
            <a:r>
              <a:rPr b="1" i="0" lang="en-US" sz="3200" u="none" cap="none" strike="noStrike">
                <a:solidFill>
                  <a:srgbClr val="FFFFFF"/>
                </a:solidFill>
                <a:latin typeface="Arial"/>
                <a:ea typeface="Arial"/>
                <a:cs typeface="Arial"/>
                <a:sym typeface="Arial"/>
              </a:rPr>
              <a:t>VALUES:</a:t>
            </a:r>
            <a:endParaRPr/>
          </a:p>
        </p:txBody>
      </p:sp>
      <p:sp>
        <p:nvSpPr>
          <p:cNvPr id="44" name="Google Shape;44;p6"/>
          <p:cNvSpPr txBox="1"/>
          <p:nvPr/>
        </p:nvSpPr>
        <p:spPr>
          <a:xfrm>
            <a:off x="339548" y="1819105"/>
            <a:ext cx="3140252" cy="3266472"/>
          </a:xfrm>
          <a:prstGeom prst="rect">
            <a:avLst/>
          </a:prstGeom>
          <a:noFill/>
          <a:ln>
            <a:noFill/>
          </a:ln>
        </p:spPr>
        <p:txBody>
          <a:bodyPr anchorCtr="0" anchor="t" bIns="45700" lIns="91425" spcFirstLastPara="1" rIns="91425" wrap="square" tIns="45700">
            <a:spAutoFit/>
          </a:bodyPr>
          <a:lstStyle/>
          <a:p>
            <a:pPr indent="0" lvl="0" marL="0" marR="0" rtl="0" algn="l">
              <a:lnSpc>
                <a:spcPct val="180000"/>
              </a:lnSpc>
              <a:spcBef>
                <a:spcPts val="0"/>
              </a:spcBef>
              <a:spcAft>
                <a:spcPts val="0"/>
              </a:spcAft>
              <a:buClr>
                <a:schemeClr val="dk2"/>
              </a:buClr>
              <a:buSzPts val="2000"/>
              <a:buFont typeface="Arial"/>
              <a:buNone/>
            </a:pPr>
            <a:r>
              <a:rPr b="1" lang="en-US" sz="2000">
                <a:solidFill>
                  <a:schemeClr val="dk2"/>
                </a:solidFill>
                <a:latin typeface="Arial"/>
                <a:ea typeface="Arial"/>
                <a:cs typeface="Arial"/>
                <a:sym typeface="Arial"/>
              </a:rPr>
              <a:t>Provide unmatched care and the safest ride to school, so when students arrive, they’ve started their day with an exceptional experience and are ready to achieve their full potential.</a:t>
            </a:r>
            <a:endParaRPr b="1" sz="900">
              <a:solidFill>
                <a:schemeClr val="dk2"/>
              </a:solidFill>
              <a:latin typeface="Arial"/>
              <a:ea typeface="Arial"/>
              <a:cs typeface="Arial"/>
              <a:sym typeface="Arial"/>
            </a:endParaRPr>
          </a:p>
        </p:txBody>
      </p:sp>
      <p:pic>
        <p:nvPicPr>
          <p:cNvPr descr="Logo&#10;&#10;Description automatically generated" id="45" name="Google Shape;45;p6"/>
          <p:cNvPicPr preferRelativeResize="0"/>
          <p:nvPr/>
        </p:nvPicPr>
        <p:blipFill rotWithShape="1">
          <a:blip r:embed="rId6">
            <a:alphaModFix/>
          </a:blip>
          <a:srcRect b="0" l="0" r="0" t="0"/>
          <a:stretch/>
        </p:blipFill>
        <p:spPr>
          <a:xfrm>
            <a:off x="148365" y="112067"/>
            <a:ext cx="3522617" cy="825535"/>
          </a:xfrm>
          <a:prstGeom prst="rect">
            <a:avLst/>
          </a:prstGeom>
          <a:noFill/>
          <a:ln>
            <a:noFill/>
          </a:ln>
        </p:spPr>
      </p:pic>
      <p:sp>
        <p:nvSpPr>
          <p:cNvPr id="46" name="Google Shape;46;p6"/>
          <p:cNvSpPr/>
          <p:nvPr/>
        </p:nvSpPr>
        <p:spPr>
          <a:xfrm>
            <a:off x="-2613" y="6745933"/>
            <a:ext cx="9144000" cy="11206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con&#10;&#10;Description automatically generated" id="47" name="Google Shape;47;p6"/>
          <p:cNvPicPr preferRelativeResize="0"/>
          <p:nvPr/>
        </p:nvPicPr>
        <p:blipFill rotWithShape="1">
          <a:blip r:embed="rId7">
            <a:alphaModFix/>
          </a:blip>
          <a:srcRect b="0" l="0" r="0" t="0"/>
          <a:stretch/>
        </p:blipFill>
        <p:spPr>
          <a:xfrm>
            <a:off x="3886199" y="4693328"/>
            <a:ext cx="402548" cy="452851"/>
          </a:xfrm>
          <a:prstGeom prst="rect">
            <a:avLst/>
          </a:prstGeom>
          <a:noFill/>
          <a:ln>
            <a:noFill/>
          </a:ln>
          <a:effectLst>
            <a:outerShdw rotWithShape="0" algn="tl" dir="2700000" dist="38100">
              <a:schemeClr val="dk2"/>
            </a:outerShdw>
          </a:effec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3">
  <p:cSld name="5_Section3">
    <p:spTree>
      <p:nvGrpSpPr>
        <p:cNvPr id="261" name="Shape 261"/>
        <p:cNvGrpSpPr/>
        <p:nvPr/>
      </p:nvGrpSpPr>
      <p:grpSpPr>
        <a:xfrm>
          <a:off x="0" y="0"/>
          <a:ext cx="0" cy="0"/>
          <a:chOff x="0" y="0"/>
          <a:chExt cx="0" cy="0"/>
        </a:xfrm>
      </p:grpSpPr>
      <p:pic>
        <p:nvPicPr>
          <p:cNvPr id="262" name="Google Shape;262;p43"/>
          <p:cNvPicPr preferRelativeResize="0"/>
          <p:nvPr/>
        </p:nvPicPr>
        <p:blipFill rotWithShape="1">
          <a:blip r:embed="rId2">
            <a:alphaModFix/>
          </a:blip>
          <a:srcRect b="0" l="0" r="0" t="0"/>
          <a:stretch/>
        </p:blipFill>
        <p:spPr>
          <a:xfrm>
            <a:off x="0" y="0"/>
            <a:ext cx="9144000" cy="6310313"/>
          </a:xfrm>
          <a:prstGeom prst="rect">
            <a:avLst/>
          </a:prstGeom>
          <a:noFill/>
          <a:ln>
            <a:noFill/>
          </a:ln>
        </p:spPr>
      </p:pic>
      <p:sp>
        <p:nvSpPr>
          <p:cNvPr id="263" name="Google Shape;263;p43"/>
          <p:cNvSpPr txBox="1"/>
          <p:nvPr>
            <p:ph type="title"/>
          </p:nvPr>
        </p:nvSpPr>
        <p:spPr>
          <a:xfrm>
            <a:off x="630238" y="1928552"/>
            <a:ext cx="7885112"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4" name="Shape 264"/>
        <p:cNvGrpSpPr/>
        <p:nvPr/>
      </p:nvGrpSpPr>
      <p:grpSpPr>
        <a:xfrm>
          <a:off x="0" y="0"/>
          <a:ext cx="0" cy="0"/>
          <a:chOff x="0" y="0"/>
          <a:chExt cx="0" cy="0"/>
        </a:xfrm>
      </p:grpSpPr>
      <p:sp>
        <p:nvSpPr>
          <p:cNvPr id="265" name="Google Shape;265;p44"/>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6" name="Google Shape;266;p44"/>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rgbClr val="6D6E71"/>
              </a:buClr>
              <a:buSzPts val="3200"/>
              <a:buChar char="•"/>
              <a:defRPr sz="3200"/>
            </a:lvl1pPr>
            <a:lvl2pPr indent="-406400" lvl="1" marL="914400" algn="l">
              <a:lnSpc>
                <a:spcPct val="90000"/>
              </a:lnSpc>
              <a:spcBef>
                <a:spcPts val="500"/>
              </a:spcBef>
              <a:spcAft>
                <a:spcPts val="0"/>
              </a:spcAft>
              <a:buClr>
                <a:srgbClr val="6D6E71"/>
              </a:buClr>
              <a:buSzPts val="2800"/>
              <a:buChar char="•"/>
              <a:defRPr sz="2800"/>
            </a:lvl2pPr>
            <a:lvl3pPr indent="-381000" lvl="2" marL="1371600" algn="l">
              <a:lnSpc>
                <a:spcPct val="90000"/>
              </a:lnSpc>
              <a:spcBef>
                <a:spcPts val="500"/>
              </a:spcBef>
              <a:spcAft>
                <a:spcPts val="0"/>
              </a:spcAft>
              <a:buClr>
                <a:srgbClr val="6D6E71"/>
              </a:buClr>
              <a:buSzPts val="2400"/>
              <a:buChar char="•"/>
              <a:defRPr sz="2400"/>
            </a:lvl3pPr>
            <a:lvl4pPr indent="-355600" lvl="3" marL="1828800" algn="l">
              <a:lnSpc>
                <a:spcPct val="90000"/>
              </a:lnSpc>
              <a:spcBef>
                <a:spcPts val="500"/>
              </a:spcBef>
              <a:spcAft>
                <a:spcPts val="0"/>
              </a:spcAft>
              <a:buClr>
                <a:srgbClr val="6D6E71"/>
              </a:buClr>
              <a:buSzPts val="2000"/>
              <a:buChar char="•"/>
              <a:defRPr sz="2000"/>
            </a:lvl4pPr>
            <a:lvl5pPr indent="-355600" lvl="4" marL="2286000" algn="l">
              <a:lnSpc>
                <a:spcPct val="90000"/>
              </a:lnSpc>
              <a:spcBef>
                <a:spcPts val="500"/>
              </a:spcBef>
              <a:spcAft>
                <a:spcPts val="0"/>
              </a:spcAft>
              <a:buClr>
                <a:srgbClr val="6D6E7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7" name="Google Shape;267;p44"/>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71"/>
              </a:buClr>
              <a:buSzPts val="1600"/>
              <a:buNone/>
              <a:defRPr sz="1600"/>
            </a:lvl1pPr>
            <a:lvl2pPr indent="-228600" lvl="1" marL="914400" algn="l">
              <a:lnSpc>
                <a:spcPct val="90000"/>
              </a:lnSpc>
              <a:spcBef>
                <a:spcPts val="500"/>
              </a:spcBef>
              <a:spcAft>
                <a:spcPts val="0"/>
              </a:spcAft>
              <a:buClr>
                <a:srgbClr val="6D6E71"/>
              </a:buClr>
              <a:buSzPts val="1400"/>
              <a:buNone/>
              <a:defRPr sz="1400"/>
            </a:lvl2pPr>
            <a:lvl3pPr indent="-228600" lvl="2" marL="1371600" algn="l">
              <a:lnSpc>
                <a:spcPct val="90000"/>
              </a:lnSpc>
              <a:spcBef>
                <a:spcPts val="500"/>
              </a:spcBef>
              <a:spcAft>
                <a:spcPts val="0"/>
              </a:spcAft>
              <a:buClr>
                <a:srgbClr val="6D6E71"/>
              </a:buClr>
              <a:buSzPts val="1200"/>
              <a:buNone/>
              <a:defRPr sz="1200"/>
            </a:lvl3pPr>
            <a:lvl4pPr indent="-228600" lvl="3" marL="1828800" algn="l">
              <a:lnSpc>
                <a:spcPct val="90000"/>
              </a:lnSpc>
              <a:spcBef>
                <a:spcPts val="500"/>
              </a:spcBef>
              <a:spcAft>
                <a:spcPts val="0"/>
              </a:spcAft>
              <a:buClr>
                <a:srgbClr val="6D6E71"/>
              </a:buClr>
              <a:buSzPts val="1000"/>
              <a:buNone/>
              <a:defRPr sz="1000"/>
            </a:lvl4pPr>
            <a:lvl5pPr indent="-228600" lvl="4" marL="2286000" algn="l">
              <a:lnSpc>
                <a:spcPct val="90000"/>
              </a:lnSpc>
              <a:spcBef>
                <a:spcPts val="500"/>
              </a:spcBef>
              <a:spcAft>
                <a:spcPts val="0"/>
              </a:spcAft>
              <a:buClr>
                <a:srgbClr val="6D6E7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8" name="Shape 268"/>
        <p:cNvGrpSpPr/>
        <p:nvPr/>
      </p:nvGrpSpPr>
      <p:grpSpPr>
        <a:xfrm>
          <a:off x="0" y="0"/>
          <a:ext cx="0" cy="0"/>
          <a:chOff x="0" y="0"/>
          <a:chExt cx="0" cy="0"/>
        </a:xfrm>
      </p:grpSpPr>
      <p:sp>
        <p:nvSpPr>
          <p:cNvPr id="269" name="Google Shape;269;p4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0" name="Google Shape;270;p45"/>
          <p:cNvSpPr/>
          <p:nvPr>
            <p:ph idx="2" type="pic"/>
          </p:nvPr>
        </p:nvSpPr>
        <p:spPr>
          <a:xfrm>
            <a:off x="3887788" y="987425"/>
            <a:ext cx="4629150" cy="4873625"/>
          </a:xfrm>
          <a:prstGeom prst="rect">
            <a:avLst/>
          </a:prstGeom>
          <a:noFill/>
          <a:ln>
            <a:noFill/>
          </a:ln>
        </p:spPr>
      </p:sp>
      <p:sp>
        <p:nvSpPr>
          <p:cNvPr id="271" name="Google Shape;271;p45"/>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71"/>
              </a:buClr>
              <a:buSzPts val="1600"/>
              <a:buNone/>
              <a:defRPr sz="1600"/>
            </a:lvl1pPr>
            <a:lvl2pPr indent="-228600" lvl="1" marL="914400" algn="l">
              <a:lnSpc>
                <a:spcPct val="90000"/>
              </a:lnSpc>
              <a:spcBef>
                <a:spcPts val="500"/>
              </a:spcBef>
              <a:spcAft>
                <a:spcPts val="0"/>
              </a:spcAft>
              <a:buClr>
                <a:srgbClr val="6D6E71"/>
              </a:buClr>
              <a:buSzPts val="1400"/>
              <a:buNone/>
              <a:defRPr sz="1400"/>
            </a:lvl2pPr>
            <a:lvl3pPr indent="-228600" lvl="2" marL="1371600" algn="l">
              <a:lnSpc>
                <a:spcPct val="90000"/>
              </a:lnSpc>
              <a:spcBef>
                <a:spcPts val="500"/>
              </a:spcBef>
              <a:spcAft>
                <a:spcPts val="0"/>
              </a:spcAft>
              <a:buClr>
                <a:srgbClr val="6D6E71"/>
              </a:buClr>
              <a:buSzPts val="1200"/>
              <a:buNone/>
              <a:defRPr sz="1200"/>
            </a:lvl3pPr>
            <a:lvl4pPr indent="-228600" lvl="3" marL="1828800" algn="l">
              <a:lnSpc>
                <a:spcPct val="90000"/>
              </a:lnSpc>
              <a:spcBef>
                <a:spcPts val="500"/>
              </a:spcBef>
              <a:spcAft>
                <a:spcPts val="0"/>
              </a:spcAft>
              <a:buClr>
                <a:srgbClr val="6D6E71"/>
              </a:buClr>
              <a:buSzPts val="1000"/>
              <a:buNone/>
              <a:defRPr sz="1000"/>
            </a:lvl4pPr>
            <a:lvl5pPr indent="-228600" lvl="4" marL="2286000" algn="l">
              <a:lnSpc>
                <a:spcPct val="90000"/>
              </a:lnSpc>
              <a:spcBef>
                <a:spcPts val="500"/>
              </a:spcBef>
              <a:spcAft>
                <a:spcPts val="0"/>
              </a:spcAft>
              <a:buClr>
                <a:srgbClr val="6D6E7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2" name="Shape 272"/>
        <p:cNvGrpSpPr/>
        <p:nvPr/>
      </p:nvGrpSpPr>
      <p:grpSpPr>
        <a:xfrm>
          <a:off x="0" y="0"/>
          <a:ext cx="0" cy="0"/>
          <a:chOff x="0" y="0"/>
          <a:chExt cx="0" cy="0"/>
        </a:xfrm>
      </p:grpSpPr>
      <p:sp>
        <p:nvSpPr>
          <p:cNvPr id="273" name="Google Shape;273;p4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4" name="Google Shape;274;p46"/>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6D6E71"/>
              </a:buClr>
              <a:buSzPts val="1800"/>
              <a:buChar char="•"/>
              <a:defRPr/>
            </a:lvl1pPr>
            <a:lvl2pPr indent="-342900" lvl="1" marL="914400" algn="l">
              <a:lnSpc>
                <a:spcPct val="90000"/>
              </a:lnSpc>
              <a:spcBef>
                <a:spcPts val="500"/>
              </a:spcBef>
              <a:spcAft>
                <a:spcPts val="0"/>
              </a:spcAft>
              <a:buClr>
                <a:srgbClr val="6D6E71"/>
              </a:buClr>
              <a:buSzPts val="1800"/>
              <a:buChar char="•"/>
              <a:defRPr/>
            </a:lvl2pPr>
            <a:lvl3pPr indent="-342900" lvl="2" marL="1371600" algn="l">
              <a:lnSpc>
                <a:spcPct val="90000"/>
              </a:lnSpc>
              <a:spcBef>
                <a:spcPts val="500"/>
              </a:spcBef>
              <a:spcAft>
                <a:spcPts val="0"/>
              </a:spcAft>
              <a:buClr>
                <a:srgbClr val="6D6E71"/>
              </a:buClr>
              <a:buSzPts val="1800"/>
              <a:buChar char="•"/>
              <a:defRPr/>
            </a:lvl3pPr>
            <a:lvl4pPr indent="-342900" lvl="3" marL="1828800" algn="l">
              <a:lnSpc>
                <a:spcPct val="90000"/>
              </a:lnSpc>
              <a:spcBef>
                <a:spcPts val="500"/>
              </a:spcBef>
              <a:spcAft>
                <a:spcPts val="0"/>
              </a:spcAft>
              <a:buClr>
                <a:srgbClr val="6D6E71"/>
              </a:buClr>
              <a:buSzPts val="1800"/>
              <a:buChar char="•"/>
              <a:defRPr/>
            </a:lvl4pPr>
            <a:lvl5pPr indent="-342900" lvl="4" marL="2286000" algn="l">
              <a:lnSpc>
                <a:spcPct val="90000"/>
              </a:lnSpc>
              <a:spcBef>
                <a:spcPts val="500"/>
              </a:spcBef>
              <a:spcAft>
                <a:spcPts val="0"/>
              </a:spcAft>
              <a:buClr>
                <a:srgbClr val="6D6E7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5" name="Shape 275"/>
        <p:cNvGrpSpPr/>
        <p:nvPr/>
      </p:nvGrpSpPr>
      <p:grpSpPr>
        <a:xfrm>
          <a:off x="0" y="0"/>
          <a:ext cx="0" cy="0"/>
          <a:chOff x="0" y="0"/>
          <a:chExt cx="0" cy="0"/>
        </a:xfrm>
      </p:grpSpPr>
      <p:sp>
        <p:nvSpPr>
          <p:cNvPr id="276" name="Google Shape;276;p47"/>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7" name="Google Shape;277;p47"/>
          <p:cNvSpPr txBox="1"/>
          <p:nvPr>
            <p:ph idx="1" type="body"/>
          </p:nvPr>
        </p:nvSpPr>
        <p:spPr>
          <a:xfrm rot="5400000">
            <a:off x="604044" y="389731"/>
            <a:ext cx="5811838"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6D6E71"/>
              </a:buClr>
              <a:buSzPts val="1800"/>
              <a:buChar char="•"/>
              <a:defRPr/>
            </a:lvl1pPr>
            <a:lvl2pPr indent="-342900" lvl="1" marL="914400" algn="l">
              <a:lnSpc>
                <a:spcPct val="90000"/>
              </a:lnSpc>
              <a:spcBef>
                <a:spcPts val="500"/>
              </a:spcBef>
              <a:spcAft>
                <a:spcPts val="0"/>
              </a:spcAft>
              <a:buClr>
                <a:srgbClr val="6D6E71"/>
              </a:buClr>
              <a:buSzPts val="1800"/>
              <a:buChar char="•"/>
              <a:defRPr/>
            </a:lvl2pPr>
            <a:lvl3pPr indent="-342900" lvl="2" marL="1371600" algn="l">
              <a:lnSpc>
                <a:spcPct val="90000"/>
              </a:lnSpc>
              <a:spcBef>
                <a:spcPts val="500"/>
              </a:spcBef>
              <a:spcAft>
                <a:spcPts val="0"/>
              </a:spcAft>
              <a:buClr>
                <a:srgbClr val="6D6E71"/>
              </a:buClr>
              <a:buSzPts val="1800"/>
              <a:buChar char="•"/>
              <a:defRPr/>
            </a:lvl3pPr>
            <a:lvl4pPr indent="-342900" lvl="3" marL="1828800" algn="l">
              <a:lnSpc>
                <a:spcPct val="90000"/>
              </a:lnSpc>
              <a:spcBef>
                <a:spcPts val="500"/>
              </a:spcBef>
              <a:spcAft>
                <a:spcPts val="0"/>
              </a:spcAft>
              <a:buClr>
                <a:srgbClr val="6D6E71"/>
              </a:buClr>
              <a:buSzPts val="1800"/>
              <a:buChar char="•"/>
              <a:defRPr/>
            </a:lvl4pPr>
            <a:lvl5pPr indent="-342900" lvl="4" marL="2286000" algn="l">
              <a:lnSpc>
                <a:spcPct val="90000"/>
              </a:lnSpc>
              <a:spcBef>
                <a:spcPts val="500"/>
              </a:spcBef>
              <a:spcAft>
                <a:spcPts val="0"/>
              </a:spcAft>
              <a:buClr>
                <a:srgbClr val="6D6E7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us Drawing" showMasterSp="0" type="secHead">
  <p:cSld name="SECTION_HEADER">
    <p:spTree>
      <p:nvGrpSpPr>
        <p:cNvPr id="48" name="Shape 48"/>
        <p:cNvGrpSpPr/>
        <p:nvPr/>
      </p:nvGrpSpPr>
      <p:grpSpPr>
        <a:xfrm>
          <a:off x="0" y="0"/>
          <a:ext cx="0" cy="0"/>
          <a:chOff x="0" y="0"/>
          <a:chExt cx="0" cy="0"/>
        </a:xfrm>
      </p:grpSpPr>
      <p:pic>
        <p:nvPicPr>
          <p:cNvPr id="49" name="Google Shape;49;p7"/>
          <p:cNvPicPr preferRelativeResize="0"/>
          <p:nvPr/>
        </p:nvPicPr>
        <p:blipFill rotWithShape="1">
          <a:blip r:embed="rId2">
            <a:alphaModFix/>
          </a:blip>
          <a:srcRect b="0" l="12500" r="12500" t="0"/>
          <a:stretch/>
        </p:blipFill>
        <p:spPr>
          <a:xfrm>
            <a:off x="0" y="0"/>
            <a:ext cx="9144000" cy="6858000"/>
          </a:xfrm>
          <a:prstGeom prst="rect">
            <a:avLst/>
          </a:prstGeom>
          <a:noFill/>
          <a:ln>
            <a:noFill/>
          </a:ln>
        </p:spPr>
      </p:pic>
      <p:pic>
        <p:nvPicPr>
          <p:cNvPr descr="A picture containing text&#10;&#10;Description automatically generated" id="50" name="Google Shape;50;p7"/>
          <p:cNvPicPr preferRelativeResize="0"/>
          <p:nvPr/>
        </p:nvPicPr>
        <p:blipFill rotWithShape="1">
          <a:blip r:embed="rId3">
            <a:alphaModFix/>
          </a:blip>
          <a:srcRect b="34399" l="0" r="6603" t="0"/>
          <a:stretch/>
        </p:blipFill>
        <p:spPr>
          <a:xfrm>
            <a:off x="3240156" y="4124655"/>
            <a:ext cx="5903844" cy="2733346"/>
          </a:xfrm>
          <a:prstGeom prst="rect">
            <a:avLst/>
          </a:prstGeom>
          <a:noFill/>
          <a:ln>
            <a:noFill/>
          </a:ln>
        </p:spPr>
      </p:pic>
      <p:sp>
        <p:nvSpPr>
          <p:cNvPr id="51" name="Google Shape;51;p7"/>
          <p:cNvSpPr/>
          <p:nvPr/>
        </p:nvSpPr>
        <p:spPr>
          <a:xfrm>
            <a:off x="0" y="6272784"/>
            <a:ext cx="9144000" cy="585216"/>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 name="Google Shape;52;p7"/>
          <p:cNvSpPr txBox="1"/>
          <p:nvPr>
            <p:ph type="title"/>
          </p:nvPr>
        </p:nvSpPr>
        <p:spPr>
          <a:xfrm>
            <a:off x="916912" y="463032"/>
            <a:ext cx="3739805" cy="285273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4800"/>
              <a:buFont typeface="Arial"/>
              <a:buNone/>
              <a:defRPr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 type="body"/>
          </p:nvPr>
        </p:nvSpPr>
        <p:spPr>
          <a:xfrm>
            <a:off x="916912" y="3342757"/>
            <a:ext cx="373980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4" name="Google Shape;54;p7"/>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Logo&#10;&#10;Description automatically generated" id="55" name="Google Shape;55;p7"/>
          <p:cNvPicPr preferRelativeResize="0"/>
          <p:nvPr/>
        </p:nvPicPr>
        <p:blipFill rotWithShape="1">
          <a:blip r:embed="rId4">
            <a:alphaModFix/>
          </a:blip>
          <a:srcRect b="0" l="0" r="0" t="0"/>
          <a:stretch/>
        </p:blipFill>
        <p:spPr>
          <a:xfrm>
            <a:off x="252445" y="6285346"/>
            <a:ext cx="2166906" cy="507821"/>
          </a:xfrm>
          <a:prstGeom prst="rect">
            <a:avLst/>
          </a:prstGeom>
          <a:noFill/>
          <a:ln>
            <a:noFill/>
          </a:ln>
        </p:spPr>
      </p:pic>
      <p:sp>
        <p:nvSpPr>
          <p:cNvPr id="56" name="Google Shape;56;p7"/>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Heart Drawing" showMasterSp="0">
  <p:cSld name="DIVIDER Heart Drawing">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12500" r="12500" t="0"/>
          <a:stretch/>
        </p:blipFill>
        <p:spPr>
          <a:xfrm>
            <a:off x="0" y="0"/>
            <a:ext cx="9144000" cy="6858000"/>
          </a:xfrm>
          <a:prstGeom prst="rect">
            <a:avLst/>
          </a:prstGeom>
          <a:noFill/>
          <a:ln>
            <a:noFill/>
          </a:ln>
        </p:spPr>
      </p:pic>
      <p:pic>
        <p:nvPicPr>
          <p:cNvPr id="59" name="Google Shape;59;p8"/>
          <p:cNvPicPr preferRelativeResize="0"/>
          <p:nvPr/>
        </p:nvPicPr>
        <p:blipFill rotWithShape="1">
          <a:blip r:embed="rId3">
            <a:alphaModFix/>
          </a:blip>
          <a:srcRect b="0" l="0" r="0" t="22093"/>
          <a:stretch/>
        </p:blipFill>
        <p:spPr>
          <a:xfrm>
            <a:off x="283499" y="-1"/>
            <a:ext cx="3377634" cy="6311799"/>
          </a:xfrm>
          <a:prstGeom prst="rect">
            <a:avLst/>
          </a:prstGeom>
          <a:noFill/>
          <a:ln>
            <a:noFill/>
          </a:ln>
        </p:spPr>
      </p:pic>
      <p:sp>
        <p:nvSpPr>
          <p:cNvPr id="60" name="Google Shape;60;p8"/>
          <p:cNvSpPr/>
          <p:nvPr/>
        </p:nvSpPr>
        <p:spPr>
          <a:xfrm>
            <a:off x="0" y="6272784"/>
            <a:ext cx="9144000" cy="585216"/>
          </a:xfrm>
          <a:prstGeom prst="rect">
            <a:avLst/>
          </a:prstGeom>
          <a:solidFill>
            <a:srgbClr val="D52B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8"/>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
        <p:nvSpPr>
          <p:cNvPr id="62" name="Google Shape;62;p8"/>
          <p:cNvSpPr txBox="1"/>
          <p:nvPr>
            <p:ph idx="1" type="body"/>
          </p:nvPr>
        </p:nvSpPr>
        <p:spPr>
          <a:xfrm>
            <a:off x="4532664" y="3342757"/>
            <a:ext cx="373980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8"/>
          <p:cNvSpPr txBox="1"/>
          <p:nvPr>
            <p:ph type="title"/>
          </p:nvPr>
        </p:nvSpPr>
        <p:spPr>
          <a:xfrm>
            <a:off x="4532664" y="463032"/>
            <a:ext cx="3739805" cy="285273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4800"/>
              <a:buFont typeface="Arial"/>
              <a:buNone/>
              <a:defRPr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64" name="Google Shape;64;p8"/>
          <p:cNvPicPr preferRelativeResize="0"/>
          <p:nvPr/>
        </p:nvPicPr>
        <p:blipFill rotWithShape="1">
          <a:blip r:embed="rId4">
            <a:alphaModFix/>
          </a:blip>
          <a:srcRect b="0" l="0" r="0" t="0"/>
          <a:stretch/>
        </p:blipFill>
        <p:spPr>
          <a:xfrm>
            <a:off x="252445" y="6285346"/>
            <a:ext cx="2166906" cy="507821"/>
          </a:xfrm>
          <a:prstGeom prst="rect">
            <a:avLst/>
          </a:prstGeom>
          <a:noFill/>
          <a:ln>
            <a:noFill/>
          </a:ln>
        </p:spPr>
      </p:pic>
      <p:sp>
        <p:nvSpPr>
          <p:cNvPr id="65" name="Google Shape;65;p8"/>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Girl Waving Drawing" showMasterSp="0">
  <p:cSld name="DIVIDER Girl Waving Drawing">
    <p:spTree>
      <p:nvGrpSpPr>
        <p:cNvPr id="66" name="Shape 66"/>
        <p:cNvGrpSpPr/>
        <p:nvPr/>
      </p:nvGrpSpPr>
      <p:grpSpPr>
        <a:xfrm>
          <a:off x="0" y="0"/>
          <a:ext cx="0" cy="0"/>
          <a:chOff x="0" y="0"/>
          <a:chExt cx="0" cy="0"/>
        </a:xfrm>
      </p:grpSpPr>
      <p:pic>
        <p:nvPicPr>
          <p:cNvPr id="67" name="Google Shape;67;p9"/>
          <p:cNvPicPr preferRelativeResize="0"/>
          <p:nvPr/>
        </p:nvPicPr>
        <p:blipFill rotWithShape="1">
          <a:blip r:embed="rId2">
            <a:alphaModFix/>
          </a:blip>
          <a:srcRect b="0" l="12500" r="12500" t="0"/>
          <a:stretch/>
        </p:blipFill>
        <p:spPr>
          <a:xfrm>
            <a:off x="0" y="0"/>
            <a:ext cx="9144000" cy="6858000"/>
          </a:xfrm>
          <a:prstGeom prst="rect">
            <a:avLst/>
          </a:prstGeom>
          <a:noFill/>
          <a:ln>
            <a:noFill/>
          </a:ln>
        </p:spPr>
      </p:pic>
      <p:pic>
        <p:nvPicPr>
          <p:cNvPr id="68" name="Google Shape;68;p9"/>
          <p:cNvPicPr preferRelativeResize="0"/>
          <p:nvPr/>
        </p:nvPicPr>
        <p:blipFill rotWithShape="1">
          <a:blip r:embed="rId3">
            <a:alphaModFix/>
          </a:blip>
          <a:srcRect b="5924" l="20348" r="16232" t="12329"/>
          <a:stretch/>
        </p:blipFill>
        <p:spPr>
          <a:xfrm>
            <a:off x="4761470" y="0"/>
            <a:ext cx="4382530" cy="6858000"/>
          </a:xfrm>
          <a:prstGeom prst="rect">
            <a:avLst/>
          </a:prstGeom>
          <a:noFill/>
          <a:ln>
            <a:noFill/>
          </a:ln>
        </p:spPr>
      </p:pic>
      <p:sp>
        <p:nvSpPr>
          <p:cNvPr id="69" name="Google Shape;69;p9"/>
          <p:cNvSpPr/>
          <p:nvPr/>
        </p:nvSpPr>
        <p:spPr>
          <a:xfrm>
            <a:off x="0" y="6272784"/>
            <a:ext cx="9144000" cy="585216"/>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 name="Google Shape;70;p9"/>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1" name="Google Shape;71;p9"/>
          <p:cNvSpPr txBox="1"/>
          <p:nvPr>
            <p:ph type="title"/>
          </p:nvPr>
        </p:nvSpPr>
        <p:spPr>
          <a:xfrm>
            <a:off x="916912" y="463032"/>
            <a:ext cx="3739805" cy="285273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4800"/>
              <a:buFont typeface="Arial"/>
              <a:buNone/>
              <a:defRPr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9"/>
          <p:cNvSpPr txBox="1"/>
          <p:nvPr>
            <p:ph idx="1" type="body"/>
          </p:nvPr>
        </p:nvSpPr>
        <p:spPr>
          <a:xfrm>
            <a:off x="916912" y="3342757"/>
            <a:ext cx="373980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descr="Logo&#10;&#10;Description automatically generated" id="73" name="Google Shape;73;p9"/>
          <p:cNvPicPr preferRelativeResize="0"/>
          <p:nvPr/>
        </p:nvPicPr>
        <p:blipFill rotWithShape="1">
          <a:blip r:embed="rId4">
            <a:alphaModFix/>
          </a:blip>
          <a:srcRect b="0" l="0" r="0" t="0"/>
          <a:stretch/>
        </p:blipFill>
        <p:spPr>
          <a:xfrm>
            <a:off x="252445" y="6285346"/>
            <a:ext cx="2166906" cy="507821"/>
          </a:xfrm>
          <a:prstGeom prst="rect">
            <a:avLst/>
          </a:prstGeom>
          <a:noFill/>
          <a:ln>
            <a:noFill/>
          </a:ln>
        </p:spPr>
      </p:pic>
      <p:sp>
        <p:nvSpPr>
          <p:cNvPr id="74" name="Google Shape;74;p9"/>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eople Drawing" showMasterSp="0">
  <p:cSld name="DIVIDER People Drawing">
    <p:spTree>
      <p:nvGrpSpPr>
        <p:cNvPr id="75" name="Shape 75"/>
        <p:cNvGrpSpPr/>
        <p:nvPr/>
      </p:nvGrpSpPr>
      <p:grpSpPr>
        <a:xfrm>
          <a:off x="0" y="0"/>
          <a:ext cx="0" cy="0"/>
          <a:chOff x="0" y="0"/>
          <a:chExt cx="0" cy="0"/>
        </a:xfrm>
      </p:grpSpPr>
      <p:pic>
        <p:nvPicPr>
          <p:cNvPr id="76" name="Google Shape;76;p10"/>
          <p:cNvPicPr preferRelativeResize="0"/>
          <p:nvPr/>
        </p:nvPicPr>
        <p:blipFill rotWithShape="1">
          <a:blip r:embed="rId2">
            <a:alphaModFix/>
          </a:blip>
          <a:srcRect b="0" l="12500" r="12500" t="0"/>
          <a:stretch/>
        </p:blipFill>
        <p:spPr>
          <a:xfrm>
            <a:off x="0" y="0"/>
            <a:ext cx="9144000" cy="6858000"/>
          </a:xfrm>
          <a:prstGeom prst="rect">
            <a:avLst/>
          </a:prstGeom>
          <a:noFill/>
          <a:ln>
            <a:noFill/>
          </a:ln>
        </p:spPr>
      </p:pic>
      <p:pic>
        <p:nvPicPr>
          <p:cNvPr id="77" name="Google Shape;77;p10"/>
          <p:cNvPicPr preferRelativeResize="0"/>
          <p:nvPr/>
        </p:nvPicPr>
        <p:blipFill rotWithShape="1">
          <a:blip r:embed="rId3">
            <a:alphaModFix/>
          </a:blip>
          <a:srcRect b="0" l="0" r="1158" t="0"/>
          <a:stretch/>
        </p:blipFill>
        <p:spPr>
          <a:xfrm>
            <a:off x="4541337" y="3291806"/>
            <a:ext cx="4602663" cy="3379478"/>
          </a:xfrm>
          <a:prstGeom prst="rect">
            <a:avLst/>
          </a:prstGeom>
          <a:noFill/>
          <a:ln>
            <a:noFill/>
          </a:ln>
        </p:spPr>
      </p:pic>
      <p:sp>
        <p:nvSpPr>
          <p:cNvPr id="78" name="Google Shape;78;p10"/>
          <p:cNvSpPr/>
          <p:nvPr/>
        </p:nvSpPr>
        <p:spPr>
          <a:xfrm>
            <a:off x="0" y="6272784"/>
            <a:ext cx="9144000" cy="585216"/>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10"/>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0" name="Google Shape;80;p10"/>
          <p:cNvSpPr txBox="1"/>
          <p:nvPr>
            <p:ph idx="1" type="body"/>
          </p:nvPr>
        </p:nvSpPr>
        <p:spPr>
          <a:xfrm>
            <a:off x="916912" y="3342757"/>
            <a:ext cx="373980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10"/>
          <p:cNvSpPr txBox="1"/>
          <p:nvPr>
            <p:ph type="title"/>
          </p:nvPr>
        </p:nvSpPr>
        <p:spPr>
          <a:xfrm>
            <a:off x="916912" y="463032"/>
            <a:ext cx="3739805" cy="285273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4800"/>
              <a:buFont typeface="Arial"/>
              <a:buNone/>
              <a:defRPr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82" name="Google Shape;82;p10"/>
          <p:cNvPicPr preferRelativeResize="0"/>
          <p:nvPr/>
        </p:nvPicPr>
        <p:blipFill rotWithShape="1">
          <a:blip r:embed="rId4">
            <a:alphaModFix/>
          </a:blip>
          <a:srcRect b="0" l="0" r="0" t="0"/>
          <a:stretch/>
        </p:blipFill>
        <p:spPr>
          <a:xfrm>
            <a:off x="252445" y="6285346"/>
            <a:ext cx="2166906" cy="507821"/>
          </a:xfrm>
          <a:prstGeom prst="rect">
            <a:avLst/>
          </a:prstGeom>
          <a:noFill/>
          <a:ln>
            <a:noFill/>
          </a:ln>
        </p:spPr>
      </p:pic>
      <p:sp>
        <p:nvSpPr>
          <p:cNvPr id="83" name="Google Shape;83;p10"/>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Kids + Bus Driver" showMasterSp="0">
  <p:cSld name="DIVIDER Kids + Bus Driver">
    <p:spTree>
      <p:nvGrpSpPr>
        <p:cNvPr id="84" name="Shape 84"/>
        <p:cNvGrpSpPr/>
        <p:nvPr/>
      </p:nvGrpSpPr>
      <p:grpSpPr>
        <a:xfrm>
          <a:off x="0" y="0"/>
          <a:ext cx="0" cy="0"/>
          <a:chOff x="0" y="0"/>
          <a:chExt cx="0" cy="0"/>
        </a:xfrm>
      </p:grpSpPr>
      <p:pic>
        <p:nvPicPr>
          <p:cNvPr id="85" name="Google Shape;85;p11"/>
          <p:cNvPicPr preferRelativeResize="0"/>
          <p:nvPr/>
        </p:nvPicPr>
        <p:blipFill rotWithShape="1">
          <a:blip r:embed="rId2">
            <a:alphaModFix/>
          </a:blip>
          <a:srcRect b="0" l="0" r="0" t="0"/>
          <a:stretch/>
        </p:blipFill>
        <p:spPr>
          <a:xfrm>
            <a:off x="1" y="0"/>
            <a:ext cx="9144000" cy="6433392"/>
          </a:xfrm>
          <a:prstGeom prst="rect">
            <a:avLst/>
          </a:prstGeom>
          <a:noFill/>
          <a:ln>
            <a:noFill/>
          </a:ln>
        </p:spPr>
      </p:pic>
      <p:sp>
        <p:nvSpPr>
          <p:cNvPr id="86" name="Google Shape;86;p11"/>
          <p:cNvSpPr/>
          <p:nvPr/>
        </p:nvSpPr>
        <p:spPr>
          <a:xfrm>
            <a:off x="0" y="0"/>
            <a:ext cx="9144000" cy="6858000"/>
          </a:xfrm>
          <a:prstGeom prst="rect">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 name="Google Shape;87;p11"/>
          <p:cNvSpPr/>
          <p:nvPr/>
        </p:nvSpPr>
        <p:spPr>
          <a:xfrm>
            <a:off x="0" y="6272784"/>
            <a:ext cx="9144000" cy="585216"/>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11"/>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9" name="Google Shape;89;p11"/>
          <p:cNvSpPr txBox="1"/>
          <p:nvPr>
            <p:ph idx="1" type="body"/>
          </p:nvPr>
        </p:nvSpPr>
        <p:spPr>
          <a:xfrm>
            <a:off x="4532664" y="3342757"/>
            <a:ext cx="373980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0" name="Google Shape;90;p11"/>
          <p:cNvSpPr txBox="1"/>
          <p:nvPr>
            <p:ph type="title"/>
          </p:nvPr>
        </p:nvSpPr>
        <p:spPr>
          <a:xfrm>
            <a:off x="4532664" y="463032"/>
            <a:ext cx="3739805" cy="2852737"/>
          </a:xfrm>
          <a:prstGeom prst="rect">
            <a:avLst/>
          </a:prstGeom>
          <a:noFill/>
          <a:ln>
            <a:noFill/>
          </a:ln>
        </p:spPr>
        <p:txBody>
          <a:bodyPr anchorCtr="0" anchor="b" bIns="45700" lIns="0" spcFirstLastPara="1" rIns="91425" wrap="square" tIns="45700">
            <a:normAutofit/>
          </a:bodyPr>
          <a:lstStyle>
            <a:lvl1pPr lvl="0" algn="l">
              <a:lnSpc>
                <a:spcPct val="90000"/>
              </a:lnSpc>
              <a:spcBef>
                <a:spcPts val="0"/>
              </a:spcBef>
              <a:spcAft>
                <a:spcPts val="0"/>
              </a:spcAft>
              <a:buClr>
                <a:schemeClr val="lt1"/>
              </a:buClr>
              <a:buSzPts val="4800"/>
              <a:buFont typeface="Arial"/>
              <a:buNone/>
              <a:defRPr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91" name="Google Shape;91;p11"/>
          <p:cNvPicPr preferRelativeResize="0"/>
          <p:nvPr/>
        </p:nvPicPr>
        <p:blipFill rotWithShape="1">
          <a:blip r:embed="rId3">
            <a:alphaModFix/>
          </a:blip>
          <a:srcRect b="0" l="0" r="0" t="0"/>
          <a:stretch/>
        </p:blipFill>
        <p:spPr>
          <a:xfrm>
            <a:off x="252445" y="6285346"/>
            <a:ext cx="2166906" cy="507821"/>
          </a:xfrm>
          <a:prstGeom prst="rect">
            <a:avLst/>
          </a:prstGeom>
          <a:noFill/>
          <a:ln>
            <a:noFill/>
          </a:ln>
        </p:spPr>
      </p:pic>
      <p:sp>
        <p:nvSpPr>
          <p:cNvPr id="92" name="Google Shape;92;p11"/>
          <p:cNvSpPr txBox="1"/>
          <p:nvPr/>
        </p:nvSpPr>
        <p:spPr>
          <a:xfrm>
            <a:off x="6002338" y="6461919"/>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a:solidFill>
                  <a:schemeClr val="lt1"/>
                </a:solidFill>
                <a:latin typeface="Arial"/>
                <a:ea typeface="Arial"/>
                <a:cs typeface="Arial"/>
                <a:sym typeface="Arial"/>
              </a:rPr>
              <a:t>Caring for students. That is our First priority.</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22" Type="http://schemas.openxmlformats.org/officeDocument/2006/relationships/slideLayout" Target="../slideLayouts/slideLayout43.xml"/><Relationship Id="rId10" Type="http://schemas.openxmlformats.org/officeDocument/2006/relationships/slideLayout" Target="../slideLayouts/slideLayout31.xml"/><Relationship Id="rId21" Type="http://schemas.openxmlformats.org/officeDocument/2006/relationships/slideLayout" Target="../slideLayouts/slideLayout42.xml"/><Relationship Id="rId13" Type="http://schemas.openxmlformats.org/officeDocument/2006/relationships/slideLayout" Target="../slideLayouts/slideLayout34.xml"/><Relationship Id="rId24" Type="http://schemas.openxmlformats.org/officeDocument/2006/relationships/theme" Target="../theme/theme2.xml"/><Relationship Id="rId12" Type="http://schemas.openxmlformats.org/officeDocument/2006/relationships/slideLayout" Target="../slideLayouts/slideLayout33.xml"/><Relationship Id="rId23" Type="http://schemas.openxmlformats.org/officeDocument/2006/relationships/slideLayout" Target="../slideLayouts/slideLayout44.xml"/><Relationship Id="rId1" Type="http://schemas.openxmlformats.org/officeDocument/2006/relationships/image" Target="../media/image20.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63179" y="285228"/>
            <a:ext cx="8427035" cy="731171"/>
          </a:xfrm>
          <a:prstGeom prst="rect">
            <a:avLst/>
          </a:prstGeom>
          <a:noFill/>
          <a:ln>
            <a:noFill/>
          </a:ln>
        </p:spPr>
        <p:txBody>
          <a:bodyPr anchorCtr="0" anchor="b" bIns="45700" lIns="0" spcFirstLastPara="1" rIns="91425" wrap="square" tIns="45700">
            <a:normAutofit/>
          </a:bodyPr>
          <a:lstStyle>
            <a:lvl1pPr lvl="0" marR="0" rtl="0" algn="l">
              <a:lnSpc>
                <a:spcPct val="90000"/>
              </a:lnSpc>
              <a:spcBef>
                <a:spcPts val="0"/>
              </a:spcBef>
              <a:spcAft>
                <a:spcPts val="0"/>
              </a:spcAft>
              <a:buClr>
                <a:schemeClr val="dk2"/>
              </a:buClr>
              <a:buSzPts val="3200"/>
              <a:buFont typeface="Arial"/>
              <a:buNone/>
              <a:defRPr b="1" i="0" sz="32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363179" y="1274527"/>
            <a:ext cx="8427035" cy="494362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accent3"/>
              </a:buClr>
              <a:buSzPts val="2000"/>
              <a:buFont typeface="Arial"/>
              <a:buChar char="•"/>
              <a:defRPr b="0" i="0" sz="2000" u="none" cap="none" strike="noStrike">
                <a:solidFill>
                  <a:srgbClr val="3F3F3F"/>
                </a:solidFill>
                <a:latin typeface="Arial"/>
                <a:ea typeface="Arial"/>
                <a:cs typeface="Arial"/>
                <a:sym typeface="Arial"/>
              </a:defRPr>
            </a:lvl1pPr>
            <a:lvl2pPr indent="-342900" lvl="1" marL="914400" marR="0" rtl="0" algn="l">
              <a:lnSpc>
                <a:spcPct val="90000"/>
              </a:lnSpc>
              <a:spcBef>
                <a:spcPts val="500"/>
              </a:spcBef>
              <a:spcAft>
                <a:spcPts val="0"/>
              </a:spcAft>
              <a:buClr>
                <a:schemeClr val="accent3"/>
              </a:buClr>
              <a:buSzPts val="1800"/>
              <a:buFont typeface="Arial"/>
              <a:buChar char="•"/>
              <a:defRPr b="0" i="0" sz="1800" u="none" cap="none" strike="noStrike">
                <a:solidFill>
                  <a:srgbClr val="3F3F3F"/>
                </a:solidFill>
                <a:latin typeface="Arial"/>
                <a:ea typeface="Arial"/>
                <a:cs typeface="Arial"/>
                <a:sym typeface="Arial"/>
              </a:defRPr>
            </a:lvl2pPr>
            <a:lvl3pPr indent="-330200" lvl="2" marL="1371600" marR="0" rtl="0" algn="l">
              <a:lnSpc>
                <a:spcPct val="90000"/>
              </a:lnSpc>
              <a:spcBef>
                <a:spcPts val="500"/>
              </a:spcBef>
              <a:spcAft>
                <a:spcPts val="0"/>
              </a:spcAft>
              <a:buClr>
                <a:schemeClr val="accent3"/>
              </a:buClr>
              <a:buSzPts val="1600"/>
              <a:buFont typeface="Arial"/>
              <a:buChar char="•"/>
              <a:defRPr b="0" i="0" sz="1600" u="none" cap="none" strike="noStrike">
                <a:solidFill>
                  <a:srgbClr val="3F3F3F"/>
                </a:solidFill>
                <a:latin typeface="Arial"/>
                <a:ea typeface="Arial"/>
                <a:cs typeface="Arial"/>
                <a:sym typeface="Arial"/>
              </a:defRPr>
            </a:lvl3pPr>
            <a:lvl4pPr indent="-317500" lvl="3" marL="1828800" marR="0" rtl="0" algn="l">
              <a:lnSpc>
                <a:spcPct val="90000"/>
              </a:lnSpc>
              <a:spcBef>
                <a:spcPts val="500"/>
              </a:spcBef>
              <a:spcAft>
                <a:spcPts val="0"/>
              </a:spcAft>
              <a:buClr>
                <a:schemeClr val="accent3"/>
              </a:buClr>
              <a:buSzPts val="1400"/>
              <a:buFont typeface="Arial"/>
              <a:buChar char="•"/>
              <a:defRPr b="0" i="0" sz="1400" u="none" cap="none" strike="noStrike">
                <a:solidFill>
                  <a:srgbClr val="3F3F3F"/>
                </a:solidFill>
                <a:latin typeface="Arial"/>
                <a:ea typeface="Arial"/>
                <a:cs typeface="Arial"/>
                <a:sym typeface="Arial"/>
              </a:defRPr>
            </a:lvl4pPr>
            <a:lvl5pPr indent="-317500" lvl="4" marL="2286000" marR="0" rtl="0" algn="l">
              <a:lnSpc>
                <a:spcPct val="90000"/>
              </a:lnSpc>
              <a:spcBef>
                <a:spcPts val="500"/>
              </a:spcBef>
              <a:spcAft>
                <a:spcPts val="0"/>
              </a:spcAft>
              <a:buClr>
                <a:schemeClr val="accent3"/>
              </a:buClr>
              <a:buSzPts val="1400"/>
              <a:buFont typeface="Arial"/>
              <a:buChar char="•"/>
              <a:defRPr b="0" i="0" sz="14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
          <p:cNvSpPr txBox="1"/>
          <p:nvPr>
            <p:ph idx="12" type="sldNum"/>
          </p:nvPr>
        </p:nvSpPr>
        <p:spPr>
          <a:xfrm>
            <a:off x="8515350" y="6402388"/>
            <a:ext cx="573088"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lt1"/>
                </a:solidFill>
                <a:latin typeface="Arial"/>
                <a:ea typeface="Arial"/>
                <a:cs typeface="Arial"/>
                <a:sym typeface="Arial"/>
              </a:defRPr>
            </a:lvl1pPr>
            <a:lvl2pPr indent="0" lvl="1" marL="0" marR="0" rtl="0" algn="l">
              <a:spcBef>
                <a:spcPts val="0"/>
              </a:spcBef>
              <a:buNone/>
              <a:defRPr b="0" i="0" sz="1200" u="none" cap="none" strike="noStrike">
                <a:solidFill>
                  <a:schemeClr val="lt1"/>
                </a:solidFill>
                <a:latin typeface="Arial"/>
                <a:ea typeface="Arial"/>
                <a:cs typeface="Arial"/>
                <a:sym typeface="Arial"/>
              </a:defRPr>
            </a:lvl2pPr>
            <a:lvl3pPr indent="0" lvl="2" marL="0" marR="0" rtl="0" algn="l">
              <a:spcBef>
                <a:spcPts val="0"/>
              </a:spcBef>
              <a:buNone/>
              <a:defRPr b="0" i="0" sz="1200" u="none" cap="none" strike="noStrike">
                <a:solidFill>
                  <a:schemeClr val="lt1"/>
                </a:solidFill>
                <a:latin typeface="Arial"/>
                <a:ea typeface="Arial"/>
                <a:cs typeface="Arial"/>
                <a:sym typeface="Arial"/>
              </a:defRPr>
            </a:lvl3pPr>
            <a:lvl4pPr indent="0" lvl="3" marL="0" marR="0" rtl="0" algn="l">
              <a:spcBef>
                <a:spcPts val="0"/>
              </a:spcBef>
              <a:buNone/>
              <a:defRPr b="0" i="0" sz="1200" u="none" cap="none" strike="noStrike">
                <a:solidFill>
                  <a:schemeClr val="lt1"/>
                </a:solidFill>
                <a:latin typeface="Arial"/>
                <a:ea typeface="Arial"/>
                <a:cs typeface="Arial"/>
                <a:sym typeface="Arial"/>
              </a:defRPr>
            </a:lvl4pPr>
            <a:lvl5pPr indent="0" lvl="4" marL="0" marR="0" rtl="0" algn="l">
              <a:spcBef>
                <a:spcPts val="0"/>
              </a:spcBef>
              <a:buNone/>
              <a:defRPr b="0" i="0" sz="1200" u="none" cap="none" strike="noStrike">
                <a:solidFill>
                  <a:schemeClr val="lt1"/>
                </a:solidFill>
                <a:latin typeface="Arial"/>
                <a:ea typeface="Arial"/>
                <a:cs typeface="Arial"/>
                <a:sym typeface="Arial"/>
              </a:defRPr>
            </a:lvl5pPr>
            <a:lvl6pPr indent="0" lvl="5" marL="0" marR="0" rtl="0" algn="l">
              <a:spcBef>
                <a:spcPts val="0"/>
              </a:spcBef>
              <a:buNone/>
              <a:defRPr b="0" i="0" sz="1200" u="none" cap="none" strike="noStrike">
                <a:solidFill>
                  <a:schemeClr val="lt1"/>
                </a:solidFill>
                <a:latin typeface="Arial"/>
                <a:ea typeface="Arial"/>
                <a:cs typeface="Arial"/>
                <a:sym typeface="Arial"/>
              </a:defRPr>
            </a:lvl6pPr>
            <a:lvl7pPr indent="0" lvl="6" marL="0" marR="0" rtl="0" algn="l">
              <a:spcBef>
                <a:spcPts val="0"/>
              </a:spcBef>
              <a:buNone/>
              <a:defRPr b="0" i="0" sz="1200" u="none" cap="none" strike="noStrike">
                <a:solidFill>
                  <a:schemeClr val="lt1"/>
                </a:solidFill>
                <a:latin typeface="Arial"/>
                <a:ea typeface="Arial"/>
                <a:cs typeface="Arial"/>
                <a:sym typeface="Arial"/>
              </a:defRPr>
            </a:lvl7pPr>
            <a:lvl8pPr indent="0" lvl="7" marL="0" marR="0" rtl="0" algn="l">
              <a:spcBef>
                <a:spcPts val="0"/>
              </a:spcBef>
              <a:buNone/>
              <a:defRPr b="0" i="0" sz="1200" u="none" cap="none" strike="noStrike">
                <a:solidFill>
                  <a:schemeClr val="lt1"/>
                </a:solidFill>
                <a:latin typeface="Arial"/>
                <a:ea typeface="Arial"/>
                <a:cs typeface="Arial"/>
                <a:sym typeface="Arial"/>
              </a:defRPr>
            </a:lvl8pPr>
            <a:lvl9pPr indent="0" lvl="8" marL="0" marR="0" rt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25"/>
          <p:cNvSpPr/>
          <p:nvPr/>
        </p:nvSpPr>
        <p:spPr>
          <a:xfrm>
            <a:off x="1588" y="6311900"/>
            <a:ext cx="9142412" cy="546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25"/>
          <p:cNvSpPr/>
          <p:nvPr/>
        </p:nvSpPr>
        <p:spPr>
          <a:xfrm>
            <a:off x="8474075" y="6453188"/>
            <a:ext cx="358775" cy="2460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en-US" sz="10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sp>
        <p:nvSpPr>
          <p:cNvPr id="195" name="Google Shape;195;p2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1400"/>
              <a:buNone/>
              <a:defRPr b="1" i="0" sz="2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196" name="Google Shape;196;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6D6E71"/>
              </a:buClr>
              <a:buSzPts val="2800"/>
              <a:buFont typeface="Arial"/>
              <a:buChar char="•"/>
              <a:defRPr b="0" i="0" sz="2800" u="none" cap="none" strike="noStrike">
                <a:solidFill>
                  <a:srgbClr val="6D6E71"/>
                </a:solidFill>
                <a:latin typeface="Arial"/>
                <a:ea typeface="Arial"/>
                <a:cs typeface="Arial"/>
                <a:sym typeface="Arial"/>
              </a:defRPr>
            </a:lvl1pPr>
            <a:lvl2pPr indent="-381000" lvl="1" marL="914400" marR="0" rtl="0" algn="l">
              <a:lnSpc>
                <a:spcPct val="90000"/>
              </a:lnSpc>
              <a:spcBef>
                <a:spcPts val="500"/>
              </a:spcBef>
              <a:spcAft>
                <a:spcPts val="0"/>
              </a:spcAft>
              <a:buClr>
                <a:srgbClr val="6D6E71"/>
              </a:buClr>
              <a:buSzPts val="2400"/>
              <a:buFont typeface="Arial"/>
              <a:buChar char="•"/>
              <a:defRPr b="0" i="0" sz="2400" u="none" cap="none" strike="noStrike">
                <a:solidFill>
                  <a:srgbClr val="6D6E71"/>
                </a:solidFill>
                <a:latin typeface="Arial"/>
                <a:ea typeface="Arial"/>
                <a:cs typeface="Arial"/>
                <a:sym typeface="Arial"/>
              </a:defRPr>
            </a:lvl2pPr>
            <a:lvl3pPr indent="-355600" lvl="2" marL="1371600" marR="0" rtl="0" algn="l">
              <a:lnSpc>
                <a:spcPct val="90000"/>
              </a:lnSpc>
              <a:spcBef>
                <a:spcPts val="500"/>
              </a:spcBef>
              <a:spcAft>
                <a:spcPts val="0"/>
              </a:spcAft>
              <a:buClr>
                <a:srgbClr val="6D6E71"/>
              </a:buClr>
              <a:buSzPts val="2000"/>
              <a:buFont typeface="Arial"/>
              <a:buChar char="•"/>
              <a:defRPr b="0" i="0" sz="2000" u="none" cap="none" strike="noStrike">
                <a:solidFill>
                  <a:srgbClr val="6D6E71"/>
                </a:solidFill>
                <a:latin typeface="Arial"/>
                <a:ea typeface="Arial"/>
                <a:cs typeface="Arial"/>
                <a:sym typeface="Arial"/>
              </a:defRPr>
            </a:lvl3pPr>
            <a:lvl4pPr indent="-342900" lvl="3" marL="1828800" marR="0" rtl="0" algn="l">
              <a:lnSpc>
                <a:spcPct val="90000"/>
              </a:lnSpc>
              <a:spcBef>
                <a:spcPts val="500"/>
              </a:spcBef>
              <a:spcAft>
                <a:spcPts val="0"/>
              </a:spcAft>
              <a:buClr>
                <a:srgbClr val="6D6E71"/>
              </a:buClr>
              <a:buSzPts val="1800"/>
              <a:buFont typeface="Arial"/>
              <a:buChar char="•"/>
              <a:defRPr b="0" i="0" sz="1800" u="none" cap="none" strike="noStrike">
                <a:solidFill>
                  <a:srgbClr val="6D6E71"/>
                </a:solidFill>
                <a:latin typeface="Arial"/>
                <a:ea typeface="Arial"/>
                <a:cs typeface="Arial"/>
                <a:sym typeface="Arial"/>
              </a:defRPr>
            </a:lvl4pPr>
            <a:lvl5pPr indent="-342900" lvl="4" marL="2286000" marR="0" rtl="0" algn="l">
              <a:lnSpc>
                <a:spcPct val="90000"/>
              </a:lnSpc>
              <a:spcBef>
                <a:spcPts val="500"/>
              </a:spcBef>
              <a:spcAft>
                <a:spcPts val="0"/>
              </a:spcAft>
              <a:buClr>
                <a:srgbClr val="6D6E71"/>
              </a:buClr>
              <a:buSzPts val="1800"/>
              <a:buFont typeface="Arial"/>
              <a:buChar char="•"/>
              <a:defRPr b="0" i="0" sz="1800" u="none" cap="none" strike="noStrike">
                <a:solidFill>
                  <a:srgbClr val="6D6E7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97" name="Google Shape;197;p25"/>
          <p:cNvPicPr preferRelativeResize="0"/>
          <p:nvPr/>
        </p:nvPicPr>
        <p:blipFill rotWithShape="1">
          <a:blip r:embed="rId1">
            <a:alphaModFix/>
          </a:blip>
          <a:srcRect b="0" l="0" r="0" t="0"/>
          <a:stretch/>
        </p:blipFill>
        <p:spPr>
          <a:xfrm>
            <a:off x="285750" y="6426200"/>
            <a:ext cx="1990725" cy="284163"/>
          </a:xfrm>
          <a:prstGeom prst="rect">
            <a:avLst/>
          </a:prstGeom>
          <a:noFill/>
          <a:ln>
            <a:noFill/>
          </a:ln>
        </p:spPr>
      </p:pic>
      <p:sp>
        <p:nvSpPr>
          <p:cNvPr id="198" name="Google Shape;198;p25"/>
          <p:cNvSpPr txBox="1"/>
          <p:nvPr/>
        </p:nvSpPr>
        <p:spPr>
          <a:xfrm>
            <a:off x="6002338" y="6453188"/>
            <a:ext cx="2513012"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chemeClr val="lt1"/>
                </a:solidFill>
                <a:latin typeface="Arial Narrow"/>
                <a:ea typeface="Arial Narrow"/>
                <a:cs typeface="Arial Narrow"/>
                <a:sym typeface="Arial Narrow"/>
              </a:rPr>
              <a:t>Caring for students. That is our First priority.</a:t>
            </a:r>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bit.ly/FirstView_Toolkit" TargetMode="External"/><Relationship Id="rId4" Type="http://schemas.openxmlformats.org/officeDocument/2006/relationships/hyperlink" Target="https://toolkit.firstviewapp.com/" TargetMode="External"/><Relationship Id="rId9" Type="http://schemas.openxmlformats.org/officeDocument/2006/relationships/image" Target="../media/image33.png"/><Relationship Id="rId5" Type="http://schemas.openxmlformats.org/officeDocument/2006/relationships/hyperlink" Target="mailto:implementation@firstviewapp.com" TargetMode="External"/><Relationship Id="rId6" Type="http://schemas.openxmlformats.org/officeDocument/2006/relationships/image" Target="../media/image28.png"/><Relationship Id="rId7" Type="http://schemas.openxmlformats.org/officeDocument/2006/relationships/image" Target="../media/image35.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
          <p:cNvSpPr txBox="1"/>
          <p:nvPr>
            <p:ph type="title"/>
          </p:nvPr>
        </p:nvSpPr>
        <p:spPr>
          <a:xfrm>
            <a:off x="363179" y="285228"/>
            <a:ext cx="8427035" cy="731171"/>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0B2265"/>
              </a:buClr>
              <a:buSzPts val="1100"/>
              <a:buFont typeface="Arial"/>
              <a:buNone/>
            </a:pPr>
            <a:r>
              <a:rPr lang="en-US" sz="1100">
                <a:solidFill>
                  <a:srgbClr val="0B2265"/>
                </a:solidFill>
                <a:latin typeface="Arial"/>
                <a:ea typeface="Arial"/>
                <a:cs typeface="Arial"/>
                <a:sym typeface="Arial"/>
              </a:rPr>
              <a:t>USING THE </a:t>
            </a:r>
            <a:r>
              <a:rPr lang="en-US" sz="1100" u="sng">
                <a:solidFill>
                  <a:srgbClr val="0B2265"/>
                </a:solidFill>
                <a:latin typeface="Arial"/>
                <a:ea typeface="Arial"/>
                <a:cs typeface="Arial"/>
                <a:sym typeface="Arial"/>
                <a:hlinkClick r:id="rId3">
                  <a:extLst>
                    <a:ext uri="{A12FA001-AC4F-418D-AE19-62706E023703}">
                      <ahyp:hlinkClr val="tx"/>
                    </a:ext>
                  </a:extLst>
                </a:hlinkClick>
              </a:rPr>
              <a:t>FIRSTVIEW TOOLKIT </a:t>
            </a:r>
            <a:r>
              <a:rPr lang="en-US" sz="1100">
                <a:solidFill>
                  <a:srgbClr val="0B2265"/>
                </a:solidFill>
                <a:latin typeface="Arial"/>
                <a:ea typeface="Arial"/>
                <a:cs typeface="Arial"/>
                <a:sym typeface="Arial"/>
              </a:rPr>
              <a:t>&amp; </a:t>
            </a:r>
            <a:r>
              <a:rPr lang="en-US" sz="1100" u="sng">
                <a:solidFill>
                  <a:srgbClr val="0B2265"/>
                </a:solidFill>
                <a:latin typeface="Arial"/>
                <a:ea typeface="Arial"/>
                <a:cs typeface="Arial"/>
                <a:sym typeface="Arial"/>
                <a:hlinkClick r:id="rId4">
                  <a:extLst>
                    <a:ext uri="{A12FA001-AC4F-418D-AE19-62706E023703}">
                      <ahyp:hlinkClr val="tx"/>
                    </a:ext>
                  </a:extLst>
                </a:hlinkClick>
              </a:rPr>
              <a:t>FIRSTVIEW ONE STOP SHOP </a:t>
            </a:r>
            <a:r>
              <a:rPr lang="en-US" sz="1100">
                <a:solidFill>
                  <a:srgbClr val="0B2265"/>
                </a:solidFill>
                <a:latin typeface="Arial"/>
                <a:ea typeface="Arial"/>
                <a:cs typeface="Arial"/>
                <a:sym typeface="Arial"/>
              </a:rPr>
              <a:t>TO </a:t>
            </a:r>
            <a:br>
              <a:rPr lang="en-US" sz="2000">
                <a:solidFill>
                  <a:srgbClr val="0B2265"/>
                </a:solidFill>
              </a:rPr>
            </a:br>
            <a:r>
              <a:rPr lang="en-US" sz="2000">
                <a:solidFill>
                  <a:srgbClr val="0B2265"/>
                </a:solidFill>
                <a:latin typeface="Arial"/>
                <a:ea typeface="Arial"/>
                <a:cs typeface="Arial"/>
                <a:sym typeface="Arial"/>
              </a:rPr>
              <a:t>LAUNCH PARENTVIEW &amp; GROW SUBSCRIBERSHIP</a:t>
            </a:r>
            <a:endParaRPr sz="1050">
              <a:solidFill>
                <a:srgbClr val="0B2265"/>
              </a:solidFill>
              <a:latin typeface="Arial"/>
              <a:ea typeface="Arial"/>
              <a:cs typeface="Arial"/>
              <a:sym typeface="Arial"/>
            </a:endParaRPr>
          </a:p>
        </p:txBody>
      </p:sp>
      <p:graphicFrame>
        <p:nvGraphicFramePr>
          <p:cNvPr id="283" name="Google Shape;283;p1"/>
          <p:cNvGraphicFramePr/>
          <p:nvPr/>
        </p:nvGraphicFramePr>
        <p:xfrm>
          <a:off x="497819" y="1270903"/>
          <a:ext cx="3000000" cy="3000000"/>
        </p:xfrm>
        <a:graphic>
          <a:graphicData uri="http://schemas.openxmlformats.org/drawingml/2006/table">
            <a:tbl>
              <a:tblPr>
                <a:noFill/>
                <a:tableStyleId>{0DCBFB74-C171-4E19-B1F4-E671E18E6051}</a:tableStyleId>
              </a:tblPr>
              <a:tblGrid>
                <a:gridCol w="1970175"/>
                <a:gridCol w="6198925"/>
              </a:tblGrid>
              <a:tr h="260450">
                <a:tc>
                  <a:txBody>
                    <a:bodyPr/>
                    <a:lstStyle/>
                    <a:p>
                      <a:pPr indent="0" lvl="0" marL="0" marR="0" rtl="0" algn="l">
                        <a:spcBef>
                          <a:spcPts val="0"/>
                        </a:spcBef>
                        <a:spcAft>
                          <a:spcPts val="0"/>
                        </a:spcAft>
                        <a:buNone/>
                      </a:pPr>
                      <a:r>
                        <a:rPr b="1" lang="en-US" sz="1000" u="none" cap="none" strike="noStrike"/>
                        <a:t>What is available for us?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a:t>How do we use these materials?</a:t>
                      </a:r>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846475">
                <a:tc>
                  <a:txBody>
                    <a:bodyPr/>
                    <a:lstStyle/>
                    <a:p>
                      <a:pPr indent="0" lvl="0" marL="0" marR="0" rtl="0" algn="l">
                        <a:spcBef>
                          <a:spcPts val="0"/>
                        </a:spcBef>
                        <a:spcAft>
                          <a:spcPts val="0"/>
                        </a:spcAft>
                        <a:buNone/>
                      </a:pPr>
                      <a:r>
                        <a:rPr b="1" lang="en-US" sz="1200">
                          <a:solidFill>
                            <a:srgbClr val="D52B1E"/>
                          </a:solidFill>
                        </a:rPr>
                        <a:t>Standard Materials </a:t>
                      </a:r>
                      <a:endParaRPr/>
                    </a:p>
                    <a:p>
                      <a:pPr indent="0" lvl="1" marL="457200" marR="0" rtl="0" algn="l">
                        <a:spcBef>
                          <a:spcPts val="0"/>
                        </a:spcBef>
                        <a:spcAft>
                          <a:spcPts val="0"/>
                        </a:spcAft>
                        <a:buNone/>
                      </a:pPr>
                      <a:r>
                        <a:rPr lang="en-US" sz="700" u="none" cap="none" strike="noStrike"/>
                        <a:t>Flyers*</a:t>
                      </a:r>
                      <a:endParaRPr/>
                    </a:p>
                    <a:p>
                      <a:pPr indent="0" lvl="1" marL="457200" marR="0" rtl="0" algn="l">
                        <a:spcBef>
                          <a:spcPts val="0"/>
                        </a:spcBef>
                        <a:spcAft>
                          <a:spcPts val="0"/>
                        </a:spcAft>
                        <a:buNone/>
                      </a:pPr>
                      <a:r>
                        <a:rPr lang="en-US" sz="700" u="none" cap="none" strike="noStrike"/>
                        <a:t>FAQ*</a:t>
                      </a:r>
                      <a:endParaRPr/>
                    </a:p>
                    <a:p>
                      <a:pPr indent="0" lvl="1" marL="457200" marR="0" rtl="0" algn="l">
                        <a:spcBef>
                          <a:spcPts val="0"/>
                        </a:spcBef>
                        <a:spcAft>
                          <a:spcPts val="0"/>
                        </a:spcAft>
                        <a:buNone/>
                      </a:pPr>
                      <a:r>
                        <a:rPr lang="en-US" sz="700" u="none" cap="none" strike="noStrike"/>
                        <a:t>Guides*</a:t>
                      </a:r>
                      <a:endParaRPr/>
                    </a:p>
                    <a:p>
                      <a:pPr indent="0" lvl="1" marL="457200" marR="0" rtl="0" algn="l">
                        <a:spcBef>
                          <a:spcPts val="0"/>
                        </a:spcBef>
                        <a:spcAft>
                          <a:spcPts val="0"/>
                        </a:spcAft>
                        <a:buNone/>
                      </a:pPr>
                      <a:r>
                        <a:rPr lang="en-US" sz="700" u="none" cap="none" strike="noStrike"/>
                        <a:t>Sell Sheet</a:t>
                      </a:r>
                      <a:endParaRPr sz="7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i="1" lang="en-US" sz="1100">
                          <a:solidFill>
                            <a:srgbClr val="D52B1E"/>
                          </a:solidFill>
                        </a:rPr>
                        <a:t>Share product information with the board, build excitement with “Coming Soon” flyers for parents, create social media/email blasts, add step by step registration guides to the transportation section of your district website, send information home with parents during conferences, staple flyers to student’s backpacks, drivers hand out postcards</a:t>
                      </a:r>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27075">
                <a:tc>
                  <a:txBody>
                    <a:bodyPr/>
                    <a:lstStyle/>
                    <a:p>
                      <a:pPr indent="0" lvl="0" marL="0" marR="0" rtl="0" algn="l">
                        <a:spcBef>
                          <a:spcPts val="0"/>
                        </a:spcBef>
                        <a:spcAft>
                          <a:spcPts val="0"/>
                        </a:spcAft>
                        <a:buNone/>
                      </a:pPr>
                      <a:r>
                        <a:rPr b="1" lang="en-US" sz="1200">
                          <a:solidFill>
                            <a:srgbClr val="D52B1E"/>
                          </a:solidFill>
                        </a:rPr>
                        <a:t>Customizable Templates </a:t>
                      </a:r>
                      <a:endParaRPr/>
                    </a:p>
                    <a:p>
                      <a:pPr indent="0" lvl="1" marL="457200" marR="0" rtl="0" algn="l">
                        <a:lnSpc>
                          <a:spcPct val="100000"/>
                        </a:lnSpc>
                        <a:spcBef>
                          <a:spcPts val="0"/>
                        </a:spcBef>
                        <a:spcAft>
                          <a:spcPts val="0"/>
                        </a:spcAft>
                        <a:buClr>
                          <a:srgbClr val="000000"/>
                        </a:buClr>
                        <a:buSzPts val="700"/>
                        <a:buFont typeface="Arial"/>
                        <a:buNone/>
                      </a:pPr>
                      <a:r>
                        <a:rPr lang="en-US" sz="700" u="none" cap="none" strike="noStrike"/>
                        <a:t>Pilot/Launch Letter to Parents*</a:t>
                      </a:r>
                      <a:endParaRPr/>
                    </a:p>
                    <a:p>
                      <a:pPr indent="0" lvl="1" marL="457200" marR="0" rtl="0" algn="l">
                        <a:spcBef>
                          <a:spcPts val="0"/>
                        </a:spcBef>
                        <a:spcAft>
                          <a:spcPts val="0"/>
                        </a:spcAft>
                        <a:buNone/>
                      </a:pPr>
                      <a:r>
                        <a:rPr lang="en-US" sz="700" u="none" cap="none" strike="noStrike"/>
                        <a:t>Quick Start Guide</a:t>
                      </a:r>
                      <a:endParaRPr/>
                    </a:p>
                    <a:p>
                      <a:pPr indent="0" lvl="1" marL="457200" marR="0" rtl="0" algn="l">
                        <a:spcBef>
                          <a:spcPts val="0"/>
                        </a:spcBef>
                        <a:spcAft>
                          <a:spcPts val="0"/>
                        </a:spcAft>
                        <a:buNone/>
                      </a:pPr>
                      <a:r>
                        <a:rPr lang="en-US" sz="700" u="none" cap="none" strike="noStrike"/>
                        <a:t>Letterhead</a:t>
                      </a:r>
                      <a:endParaRPr/>
                    </a:p>
                    <a:p>
                      <a:pPr indent="0" lvl="1" marL="457200" marR="0" rtl="0" algn="l">
                        <a:spcBef>
                          <a:spcPts val="0"/>
                        </a:spcBef>
                        <a:spcAft>
                          <a:spcPts val="0"/>
                        </a:spcAft>
                        <a:buNone/>
                      </a:pPr>
                      <a:r>
                        <a:rPr lang="en-US" sz="700" u="none" cap="none" strike="noStrike"/>
                        <a:t>Press Release</a:t>
                      </a:r>
                      <a:endParaRPr/>
                    </a:p>
                    <a:p>
                      <a:pPr indent="0" lvl="1" marL="457200" marR="0" rtl="0" algn="l">
                        <a:spcBef>
                          <a:spcPts val="0"/>
                        </a:spcBef>
                        <a:spcAft>
                          <a:spcPts val="0"/>
                        </a:spcAft>
                        <a:buNone/>
                      </a:pPr>
                      <a:r>
                        <a:rPr lang="en-US" sz="700" u="none" cap="none" strike="noStrike"/>
                        <a:t>Newsletter Article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i="1" lang="en-US" sz="1100">
                          <a:solidFill>
                            <a:srgbClr val="D52B1E"/>
                          </a:solidFill>
                        </a:rPr>
                        <a:t>Create custom mail merges for email blast(s) or letters to users piloting the app, inform parents about what the app provides and how to get help when they need it, share press releases with your local news media, post quick start guide instructions on your transportation website, generate buzz in your district newsletter, create custom communications for your district and schools</a:t>
                      </a:r>
                      <a:endParaRPr sz="1100">
                        <a:solidFill>
                          <a:srgbClr val="D52B1E"/>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85225">
                <a:tc>
                  <a:txBody>
                    <a:bodyPr/>
                    <a:lstStyle/>
                    <a:p>
                      <a:pPr indent="0" lvl="0" marL="0" marR="0" rtl="0" algn="l">
                        <a:spcBef>
                          <a:spcPts val="0"/>
                        </a:spcBef>
                        <a:spcAft>
                          <a:spcPts val="0"/>
                        </a:spcAft>
                        <a:buNone/>
                      </a:pPr>
                      <a:r>
                        <a:rPr b="1" lang="en-US" sz="1200">
                          <a:solidFill>
                            <a:srgbClr val="D52B1E"/>
                          </a:solidFill>
                        </a:rPr>
                        <a:t>Product Assets  </a:t>
                      </a:r>
                      <a:endParaRPr/>
                    </a:p>
                    <a:p>
                      <a:pPr indent="0" lvl="1" marL="457200" marR="0" rtl="0" algn="l">
                        <a:spcBef>
                          <a:spcPts val="0"/>
                        </a:spcBef>
                        <a:spcAft>
                          <a:spcPts val="0"/>
                        </a:spcAft>
                        <a:buNone/>
                      </a:pPr>
                      <a:r>
                        <a:rPr lang="en-US" sz="700" u="none" cap="none" strike="noStrike"/>
                        <a:t>Brand Guidelines</a:t>
                      </a:r>
                      <a:br>
                        <a:rPr lang="en-US" sz="700" u="none" cap="none" strike="noStrike"/>
                      </a:br>
                      <a:r>
                        <a:rPr lang="en-US" sz="700" u="none" cap="none" strike="noStrike"/>
                        <a:t>First Student Logo</a:t>
                      </a:r>
                      <a:endParaRPr/>
                    </a:p>
                    <a:p>
                      <a:pPr indent="0" lvl="1" marL="457200" marR="0" rtl="0" algn="l">
                        <a:spcBef>
                          <a:spcPts val="0"/>
                        </a:spcBef>
                        <a:spcAft>
                          <a:spcPts val="0"/>
                        </a:spcAft>
                        <a:buNone/>
                      </a:pPr>
                      <a:r>
                        <a:rPr lang="en-US" sz="700" u="none" cap="none" strike="noStrike"/>
                        <a:t>FirstView Logo</a:t>
                      </a:r>
                      <a:endParaRPr/>
                    </a:p>
                    <a:p>
                      <a:pPr indent="0" lvl="1" marL="457200" marR="0" rtl="0" algn="l">
                        <a:spcBef>
                          <a:spcPts val="0"/>
                        </a:spcBef>
                        <a:spcAft>
                          <a:spcPts val="0"/>
                        </a:spcAft>
                        <a:buNone/>
                      </a:pPr>
                      <a:r>
                        <a:rPr lang="en-US" sz="700" u="none" cap="none" strike="noStrike"/>
                        <a:t>App Store Logos</a:t>
                      </a:r>
                      <a:endParaRPr/>
                    </a:p>
                    <a:p>
                      <a:pPr indent="0" lvl="1" marL="457200" marR="0" rtl="0" algn="l">
                        <a:spcBef>
                          <a:spcPts val="0"/>
                        </a:spcBef>
                        <a:spcAft>
                          <a:spcPts val="0"/>
                        </a:spcAft>
                        <a:buNone/>
                      </a:pPr>
                      <a:r>
                        <a:rPr lang="en-US" sz="700" u="none" cap="none" strike="noStrike"/>
                        <a:t>Videos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1" marL="0" marR="0" rtl="0" algn="l">
                        <a:lnSpc>
                          <a:spcPct val="100000"/>
                        </a:lnSpc>
                        <a:spcBef>
                          <a:spcPts val="0"/>
                        </a:spcBef>
                        <a:spcAft>
                          <a:spcPts val="0"/>
                        </a:spcAft>
                        <a:buClr>
                          <a:srgbClr val="F0AB00"/>
                        </a:buClr>
                        <a:buSzPts val="1100"/>
                        <a:buFont typeface="Arial"/>
                        <a:buNone/>
                      </a:pPr>
                      <a:r>
                        <a:rPr i="1" lang="en-US" sz="1100" u="none" cap="none" strike="noStrike">
                          <a:solidFill>
                            <a:srgbClr val="D52B1E"/>
                          </a:solidFill>
                        </a:rPr>
                        <a:t>Share an image with your social media post, add the app logo to your school transportation site so parents know which app to select in the App Store or Google Play, add a section to your SIS/parent portal for FirstView, create your own custom flyers and materials</a:t>
                      </a:r>
                      <a:br>
                        <a:rPr i="1" lang="en-US" sz="1100" u="none" cap="none" strike="noStrike">
                          <a:solidFill>
                            <a:srgbClr val="D52B1E"/>
                          </a:solidFill>
                        </a:rPr>
                      </a:br>
                      <a:r>
                        <a:rPr i="1" lang="en-US" sz="800" u="none" cap="none" strike="noStrike">
                          <a:solidFill>
                            <a:srgbClr val="0B2265"/>
                          </a:solidFill>
                        </a:rPr>
                        <a:t>Links to download ParentView:</a:t>
                      </a:r>
                      <a:endParaRPr i="1" sz="900" u="none" cap="none" strike="noStrike">
                        <a:solidFill>
                          <a:srgbClr val="0B2265"/>
                        </a:solidFill>
                      </a:endParaRPr>
                    </a:p>
                    <a:p>
                      <a:pPr indent="0" lvl="1" marL="0" marR="0" rtl="0" algn="l">
                        <a:lnSpc>
                          <a:spcPct val="100000"/>
                        </a:lnSpc>
                        <a:spcBef>
                          <a:spcPts val="0"/>
                        </a:spcBef>
                        <a:spcAft>
                          <a:spcPts val="0"/>
                        </a:spcAft>
                        <a:buClr>
                          <a:srgbClr val="F0AB00"/>
                        </a:buClr>
                        <a:buSzPts val="700"/>
                        <a:buFont typeface="Arial"/>
                        <a:buNone/>
                      </a:pPr>
                      <a:r>
                        <a:rPr lang="en-US" sz="700" u="none" cap="none" strike="noStrike">
                          <a:solidFill>
                            <a:srgbClr val="0B2265"/>
                          </a:solidFill>
                        </a:rPr>
                        <a:t>iOS - https://apps.apple.com/us/app/firstview/id1188696043?ls=1</a:t>
                      </a:r>
                      <a:endParaRPr/>
                    </a:p>
                    <a:p>
                      <a:pPr indent="0" lvl="1" marL="0" marR="0" rtl="0" algn="l">
                        <a:lnSpc>
                          <a:spcPct val="100000"/>
                        </a:lnSpc>
                        <a:spcBef>
                          <a:spcPts val="0"/>
                        </a:spcBef>
                        <a:spcAft>
                          <a:spcPts val="0"/>
                        </a:spcAft>
                        <a:buClr>
                          <a:srgbClr val="F0AB00"/>
                        </a:buClr>
                        <a:buSzPts val="700"/>
                        <a:buFont typeface="Arial"/>
                        <a:buNone/>
                      </a:pPr>
                      <a:r>
                        <a:rPr lang="en-US" sz="700" u="none" cap="none" strike="noStrike">
                          <a:solidFill>
                            <a:srgbClr val="0B2265"/>
                          </a:solidFill>
                        </a:rPr>
                        <a:t>Android - https://play.google.com/store/apps/details?id=com.firststudentinc.firstview</a:t>
                      </a:r>
                      <a:endParaRPr/>
                    </a:p>
                    <a:p>
                      <a:pPr indent="0" lvl="1" marL="0" marR="0" rtl="0" algn="l">
                        <a:lnSpc>
                          <a:spcPct val="100000"/>
                        </a:lnSpc>
                        <a:spcBef>
                          <a:spcPts val="0"/>
                        </a:spcBef>
                        <a:spcAft>
                          <a:spcPts val="0"/>
                        </a:spcAft>
                        <a:buClr>
                          <a:srgbClr val="F0AB00"/>
                        </a:buClr>
                        <a:buSzPts val="700"/>
                        <a:buFont typeface="Arial"/>
                        <a:buNone/>
                      </a:pPr>
                      <a:r>
                        <a:rPr lang="en-US" sz="700" u="none" cap="none" strike="noStrike">
                          <a:solidFill>
                            <a:srgbClr val="0B2265"/>
                          </a:solidFill>
                        </a:rPr>
                        <a:t>Web - https://web.firstviewapp.com/login</a:t>
                      </a:r>
                      <a:endParaRPr i="1" sz="1400" u="none" cap="none" strike="noStrike">
                        <a:solidFill>
                          <a:srgbClr val="0B2265"/>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52400">
                <a:tc>
                  <a:txBody>
                    <a:bodyPr/>
                    <a:lstStyle/>
                    <a:p>
                      <a:pPr indent="0" lvl="0" marL="0" marR="0" rtl="0" algn="l">
                        <a:spcBef>
                          <a:spcPts val="0"/>
                        </a:spcBef>
                        <a:spcAft>
                          <a:spcPts val="0"/>
                        </a:spcAft>
                        <a:buNone/>
                      </a:pPr>
                      <a:r>
                        <a:rPr b="1" lang="en-US" sz="1200">
                          <a:solidFill>
                            <a:srgbClr val="D52B1E"/>
                          </a:solidFill>
                        </a:rPr>
                        <a:t>Miscellaneous  </a:t>
                      </a:r>
                      <a:endParaRPr/>
                    </a:p>
                    <a:p>
                      <a:pPr indent="0" lvl="1" marL="457200" marR="0" rtl="0" algn="l">
                        <a:spcBef>
                          <a:spcPts val="0"/>
                        </a:spcBef>
                        <a:spcAft>
                          <a:spcPts val="0"/>
                        </a:spcAft>
                        <a:buNone/>
                      </a:pPr>
                      <a:r>
                        <a:rPr lang="en-US" sz="700" u="none" cap="none" strike="noStrike"/>
                        <a:t>District/School Staff Training</a:t>
                      </a:r>
                      <a:endParaRPr/>
                    </a:p>
                    <a:p>
                      <a:pPr indent="0" lvl="1" marL="457200" marR="0" rtl="0" algn="l">
                        <a:lnSpc>
                          <a:spcPct val="100000"/>
                        </a:lnSpc>
                        <a:spcBef>
                          <a:spcPts val="0"/>
                        </a:spcBef>
                        <a:spcAft>
                          <a:spcPts val="0"/>
                        </a:spcAft>
                        <a:buClr>
                          <a:srgbClr val="000000"/>
                        </a:buClr>
                        <a:buSzPts val="700"/>
                        <a:buFont typeface="Arial"/>
                        <a:buNone/>
                      </a:pPr>
                      <a:r>
                        <a:rPr lang="en-US" sz="700" u="none" cap="none" strike="noStrike"/>
                        <a:t>Survey Questionnaire</a:t>
                      </a:r>
                      <a:endParaRPr/>
                    </a:p>
                    <a:p>
                      <a:pPr indent="0" lvl="1" marL="457200" marR="0" rtl="0" algn="l">
                        <a:spcBef>
                          <a:spcPts val="0"/>
                        </a:spcBef>
                        <a:spcAft>
                          <a:spcPts val="0"/>
                        </a:spcAft>
                        <a:buNone/>
                      </a:pPr>
                      <a:r>
                        <a:rPr i="1" lang="en-US" sz="700" u="none" cap="none" strike="noStrike"/>
                        <a:t>If applicable</a:t>
                      </a:r>
                      <a:r>
                        <a:rPr lang="en-US" sz="700" u="none" cap="none" strike="noStrike"/>
                        <a:t>: Code(s) Exports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i="1" lang="en-US" sz="1100">
                          <a:solidFill>
                            <a:srgbClr val="D52B1E"/>
                          </a:solidFill>
                        </a:rPr>
                        <a:t>Prepare your district and school staff with the knowledge of how to use the dashboard to help answer parent questions or provide registration information or promote the app, survey users piloting the app to prepare for launch or create your own survey using this template, post FirstView generated registration information in SIS/Parent Portal (only applies to district’s utilizing School Codes and/or an added layer of security)</a:t>
                      </a:r>
                      <a:endParaRPr sz="1100">
                        <a:solidFill>
                          <a:srgbClr val="D52B1E"/>
                        </a:solidFil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284" name="Google Shape;284;p1"/>
          <p:cNvSpPr txBox="1"/>
          <p:nvPr/>
        </p:nvSpPr>
        <p:spPr>
          <a:xfrm>
            <a:off x="914400" y="5752899"/>
            <a:ext cx="750312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700" u="none" cap="none" strike="noStrike">
                <a:solidFill>
                  <a:srgbClr val="BFBFBF"/>
                </a:solidFill>
                <a:latin typeface="Arial"/>
                <a:ea typeface="Arial"/>
                <a:cs typeface="Arial"/>
                <a:sym typeface="Arial"/>
              </a:rPr>
              <a:t>*Please note: Select materials may apply to a specific registration type and are not suitable for all district’s communication plans. We also offer our standard materials in English, Spanish, and French. If you have questions about your district’s registration type or about any of our materials, please reach out to </a:t>
            </a:r>
            <a:r>
              <a:rPr b="0" i="1" lang="en-US" sz="700" u="sng" cap="none" strike="noStrike">
                <a:solidFill>
                  <a:srgbClr val="BFBFBF"/>
                </a:solidFill>
                <a:latin typeface="Arial"/>
                <a:ea typeface="Arial"/>
                <a:cs typeface="Arial"/>
                <a:sym typeface="Arial"/>
                <a:hlinkClick r:id="rId5">
                  <a:extLst>
                    <a:ext uri="{A12FA001-AC4F-418D-AE19-62706E023703}">
                      <ahyp:hlinkClr val="tx"/>
                    </a:ext>
                  </a:extLst>
                </a:hlinkClick>
              </a:rPr>
              <a:t>implementation@firstviewapp.com</a:t>
            </a:r>
            <a:r>
              <a:rPr b="0" i="1" lang="en-US" sz="700" u="none" cap="none" strike="noStrike">
                <a:solidFill>
                  <a:srgbClr val="BFBFBF"/>
                </a:solidFill>
                <a:latin typeface="Arial"/>
                <a:ea typeface="Arial"/>
                <a:cs typeface="Arial"/>
                <a:sym typeface="Arial"/>
              </a:rPr>
              <a:t> and we will be happy to assist you!</a:t>
            </a:r>
            <a:endParaRPr/>
          </a:p>
        </p:txBody>
      </p:sp>
      <p:pic>
        <p:nvPicPr>
          <p:cNvPr descr="Text, icon&#10;&#10;Description automatically generated" id="285" name="Google Shape;285;p1"/>
          <p:cNvPicPr preferRelativeResize="0"/>
          <p:nvPr/>
        </p:nvPicPr>
        <p:blipFill rotWithShape="1">
          <a:blip r:embed="rId6">
            <a:alphaModFix/>
          </a:blip>
          <a:srcRect b="0" l="0" r="0" t="0"/>
          <a:stretch/>
        </p:blipFill>
        <p:spPr>
          <a:xfrm>
            <a:off x="541402" y="1759176"/>
            <a:ext cx="457200" cy="458296"/>
          </a:xfrm>
          <a:prstGeom prst="rect">
            <a:avLst/>
          </a:prstGeom>
          <a:noFill/>
          <a:ln>
            <a:noFill/>
          </a:ln>
        </p:spPr>
      </p:pic>
      <p:pic>
        <p:nvPicPr>
          <p:cNvPr descr="Icon&#10;&#10;Description automatically generated" id="286" name="Google Shape;286;p1"/>
          <p:cNvPicPr preferRelativeResize="0"/>
          <p:nvPr/>
        </p:nvPicPr>
        <p:blipFill rotWithShape="1">
          <a:blip r:embed="rId7">
            <a:alphaModFix/>
          </a:blip>
          <a:srcRect b="0" l="0" r="0" t="0"/>
          <a:stretch/>
        </p:blipFill>
        <p:spPr>
          <a:xfrm>
            <a:off x="539047" y="4730427"/>
            <a:ext cx="457200" cy="457200"/>
          </a:xfrm>
          <a:prstGeom prst="rect">
            <a:avLst/>
          </a:prstGeom>
          <a:noFill/>
          <a:ln>
            <a:noFill/>
          </a:ln>
        </p:spPr>
      </p:pic>
      <p:pic>
        <p:nvPicPr>
          <p:cNvPr descr="A picture containing text, sign, outdoor&#10;&#10;Description automatically generated" id="287" name="Google Shape;287;p1"/>
          <p:cNvPicPr preferRelativeResize="0"/>
          <p:nvPr/>
        </p:nvPicPr>
        <p:blipFill rotWithShape="1">
          <a:blip r:embed="rId8">
            <a:alphaModFix/>
          </a:blip>
          <a:srcRect b="0" l="0" r="0" t="0"/>
          <a:stretch/>
        </p:blipFill>
        <p:spPr>
          <a:xfrm>
            <a:off x="539047" y="3631244"/>
            <a:ext cx="457200" cy="458297"/>
          </a:xfrm>
          <a:prstGeom prst="rect">
            <a:avLst/>
          </a:prstGeom>
          <a:noFill/>
          <a:ln>
            <a:noFill/>
          </a:ln>
        </p:spPr>
      </p:pic>
      <p:pic>
        <p:nvPicPr>
          <p:cNvPr descr="Icon&#10;&#10;Description automatically generated" id="288" name="Google Shape;288;p1"/>
          <p:cNvPicPr preferRelativeResize="0"/>
          <p:nvPr/>
        </p:nvPicPr>
        <p:blipFill rotWithShape="1">
          <a:blip r:embed="rId9">
            <a:alphaModFix/>
          </a:blip>
          <a:srcRect b="0" l="0" r="0" t="0"/>
          <a:stretch/>
        </p:blipFill>
        <p:spPr>
          <a:xfrm>
            <a:off x="539047" y="2630825"/>
            <a:ext cx="457200" cy="457200"/>
          </a:xfrm>
          <a:prstGeom prst="rect">
            <a:avLst/>
          </a:prstGeom>
          <a:noFill/>
          <a:ln>
            <a:noFill/>
          </a:ln>
        </p:spPr>
      </p:pic>
      <p:pic>
        <p:nvPicPr>
          <p:cNvPr id="289" name="Google Shape;289;p1"/>
          <p:cNvPicPr preferRelativeResize="0"/>
          <p:nvPr/>
        </p:nvPicPr>
        <p:blipFill rotWithShape="1">
          <a:blip r:embed="rId10">
            <a:alphaModFix/>
          </a:blip>
          <a:srcRect b="0" l="0" r="0" t="0"/>
          <a:stretch/>
        </p:blipFill>
        <p:spPr>
          <a:xfrm>
            <a:off x="7352872" y="74187"/>
            <a:ext cx="1495047" cy="8214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FirstStudent">
      <a:dk1>
        <a:srgbClr val="0B2265"/>
      </a:dk1>
      <a:lt1>
        <a:srgbClr val="FFFFFF"/>
      </a:lt1>
      <a:dk2>
        <a:srgbClr val="CA005D"/>
      </a:dk2>
      <a:lt2>
        <a:srgbClr val="FFFFFF"/>
      </a:lt2>
      <a:accent1>
        <a:srgbClr val="F0AB00"/>
      </a:accent1>
      <a:accent2>
        <a:srgbClr val="7AB800"/>
      </a:accent2>
      <a:accent3>
        <a:srgbClr val="6639B7"/>
      </a:accent3>
      <a:accent4>
        <a:srgbClr val="F9461C"/>
      </a:accent4>
      <a:accent5>
        <a:srgbClr val="D52B1E"/>
      </a:accent5>
      <a:accent6>
        <a:srgbClr val="6D6E71"/>
      </a:accent6>
      <a:hlink>
        <a:srgbClr val="007AC9"/>
      </a:hlink>
      <a:folHlink>
        <a:srgbClr val="007A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First Student">
      <a:dk1>
        <a:srgbClr val="000000"/>
      </a:dk1>
      <a:lt1>
        <a:srgbClr val="FFFFFF"/>
      </a:lt1>
      <a:dk2>
        <a:srgbClr val="0B2265"/>
      </a:dk2>
      <a:lt2>
        <a:srgbClr val="E7E6E6"/>
      </a:lt2>
      <a:accent1>
        <a:srgbClr val="D52B1E"/>
      </a:accent1>
      <a:accent2>
        <a:srgbClr val="007AC9"/>
      </a:accent2>
      <a:accent3>
        <a:srgbClr val="F0AB00"/>
      </a:accent3>
      <a:accent4>
        <a:srgbClr val="7AB800"/>
      </a:accent4>
      <a:accent5>
        <a:srgbClr val="6639B7"/>
      </a:accent5>
      <a:accent6>
        <a:srgbClr val="CA005D"/>
      </a:accent6>
      <a:hlink>
        <a:srgbClr val="007AC9"/>
      </a:hlink>
      <a:folHlink>
        <a:srgbClr val="F9461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2021-08-04T13:31:02Z</dcterms:created>
  <dc:creator>Jean-Paul Robertson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0x0101005D83FE975D80EB4AA26671421A0EBA44</vt:lpwstr>
  </property>
</Properties>
</file>